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2" r:id="rId4"/>
    <p:sldId id="260" r:id="rId5"/>
    <p:sldId id="259" r:id="rId6"/>
    <p:sldId id="274" r:id="rId7"/>
    <p:sldId id="271" r:id="rId8"/>
    <p:sldId id="275" r:id="rId9"/>
    <p:sldId id="272" r:id="rId10"/>
    <p:sldId id="276" r:id="rId11"/>
    <p:sldId id="273" r:id="rId12"/>
    <p:sldId id="277" r:id="rId13"/>
    <p:sldId id="265" r:id="rId14"/>
    <p:sldId id="266" r:id="rId15"/>
    <p:sldId id="263" r:id="rId16"/>
    <p:sldId id="264" r:id="rId17"/>
    <p:sldId id="261" r:id="rId18"/>
    <p:sldId id="268" r:id="rId19"/>
    <p:sldId id="270" r:id="rId20"/>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bg>
      <p:bgRef idx="1001">
        <a:schemeClr val="bg1"/>
      </p:bgRef>
    </p:bg>
    <p:spTree>
      <p:nvGrpSpPr>
        <p:cNvPr id="1" name=""/>
        <p:cNvGrpSpPr/>
        <p:nvPr/>
      </p:nvGrpSpPr>
      <p:grpSpPr>
        <a:xfrm>
          <a:off x="0" y="0"/>
          <a:ext cx="0" cy="0"/>
          <a:chOff x="0" y="0"/>
          <a:chExt cx="0" cy="0"/>
        </a:xfrm>
      </p:grpSpPr>
      <p:sp>
        <p:nvSpPr>
          <p:cNvPr id="8" name="Nadpis 7"/>
          <p:cNvSpPr>
            <a:spLocks noGrp="1"/>
          </p:cNvSpPr>
          <p:nvPr>
            <p:ph type="ctrTitle"/>
          </p:nvPr>
        </p:nvSpPr>
        <p:spPr>
          <a:xfrm>
            <a:off x="2286000" y="3124200"/>
            <a:ext cx="6172200" cy="1894362"/>
          </a:xfrm>
        </p:spPr>
        <p:txBody>
          <a:bodyPr/>
          <a:lstStyle>
            <a:lvl1pPr>
              <a:defRPr b="1"/>
            </a:lvl1pPr>
          </a:lstStyle>
          <a:p>
            <a:r>
              <a:rPr kumimoji="0" lang="sk-SK" smtClean="0"/>
              <a:t>Kliknite sem a upravte štýl predlohy nadpisov.</a:t>
            </a:r>
            <a:endParaRPr kumimoji="0" lang="en-US"/>
          </a:p>
        </p:txBody>
      </p:sp>
      <p:sp>
        <p:nvSpPr>
          <p:cNvPr id="9" name="Podnadpis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k-SK" smtClean="0"/>
              <a:t>Kliknite sem a upravte štýl predlohy podnadpisov.</a:t>
            </a:r>
            <a:endParaRPr kumimoji="0" lang="en-US"/>
          </a:p>
        </p:txBody>
      </p:sp>
      <p:sp>
        <p:nvSpPr>
          <p:cNvPr id="28" name="Zástupný symbol dátumu 27"/>
          <p:cNvSpPr>
            <a:spLocks noGrp="1"/>
          </p:cNvSpPr>
          <p:nvPr>
            <p:ph type="dt" sz="half" idx="10"/>
          </p:nvPr>
        </p:nvSpPr>
        <p:spPr bwMode="auto">
          <a:xfrm rot="5400000">
            <a:off x="7764621" y="1174097"/>
            <a:ext cx="2286000" cy="381000"/>
          </a:xfrm>
        </p:spPr>
        <p:txBody>
          <a:bodyPr/>
          <a:lstStyle/>
          <a:p>
            <a:fld id="{EBF84467-6472-475E-B7B3-64D0ECEC389B}" type="datetimeFigureOut">
              <a:rPr lang="sk-SK" smtClean="0"/>
              <a:pPr/>
              <a:t>22. 10. 2014</a:t>
            </a:fld>
            <a:endParaRPr lang="sk-SK"/>
          </a:p>
        </p:txBody>
      </p:sp>
      <p:sp>
        <p:nvSpPr>
          <p:cNvPr id="17" name="Zástupný symbol päty 16"/>
          <p:cNvSpPr>
            <a:spLocks noGrp="1"/>
          </p:cNvSpPr>
          <p:nvPr>
            <p:ph type="ftr" sz="quarter" idx="11"/>
          </p:nvPr>
        </p:nvSpPr>
        <p:spPr bwMode="auto">
          <a:xfrm rot="5400000">
            <a:off x="7077269" y="4181669"/>
            <a:ext cx="3657600" cy="384048"/>
          </a:xfrm>
        </p:spPr>
        <p:txBody>
          <a:bodyPr/>
          <a:lstStyle/>
          <a:p>
            <a:endParaRPr lang="sk-SK"/>
          </a:p>
        </p:txBody>
      </p:sp>
      <p:sp>
        <p:nvSpPr>
          <p:cNvPr id="10" name="Obdĺžnik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Obdĺžnik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bdĺžnik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Obdĺžnik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vná spojnica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ovná spojnica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Rovná spojnica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Rovná spojnica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Rovná spojnica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Rovná spojnica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Obdĺžnik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á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á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á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á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á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Zástupný symbol čísla snímky 28"/>
          <p:cNvSpPr>
            <a:spLocks noGrp="1"/>
          </p:cNvSpPr>
          <p:nvPr>
            <p:ph type="sldNum" sz="quarter" idx="12"/>
          </p:nvPr>
        </p:nvSpPr>
        <p:spPr bwMode="auto">
          <a:xfrm>
            <a:off x="1325544" y="4928702"/>
            <a:ext cx="609600" cy="517524"/>
          </a:xfrm>
        </p:spPr>
        <p:txBody>
          <a:bodyPr/>
          <a:lstStyle/>
          <a:p>
            <a:fld id="{D761ABE9-56FD-4E3F-911F-7031C2CF4F50}" type="slidenum">
              <a:rPr lang="sk-SK" smtClean="0"/>
              <a:pPr/>
              <a:t>‹#›</a:t>
            </a:fld>
            <a:endParaRPr lang="sk-SK"/>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smtClean="0"/>
              <a:t>Kliknite sem a upravte štýl predlohy nadpisov.</a:t>
            </a:r>
            <a:endParaRPr kumimoji="0" lang="en-US"/>
          </a:p>
        </p:txBody>
      </p:sp>
      <p:sp>
        <p:nvSpPr>
          <p:cNvPr id="8" name="Zástupný symbol obsahu 7"/>
          <p:cNvSpPr>
            <a:spLocks noGrp="1"/>
          </p:cNvSpPr>
          <p:nvPr>
            <p:ph sz="quarter" idx="1"/>
          </p:nvPr>
        </p:nvSpPr>
        <p:spPr>
          <a:xfrm>
            <a:off x="457200" y="1600200"/>
            <a:ext cx="7467600" cy="4873752"/>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7" name="Zástupný symbol dátumu 6"/>
          <p:cNvSpPr>
            <a:spLocks noGrp="1"/>
          </p:cNvSpPr>
          <p:nvPr>
            <p:ph type="dt" sz="half" idx="14"/>
          </p:nvPr>
        </p:nvSpPr>
        <p:spPr/>
        <p:txBody>
          <a:bodyPr rtlCol="0"/>
          <a:lstStyle/>
          <a:p>
            <a:fld id="{EBF84467-6472-475E-B7B3-64D0ECEC389B}" type="datetimeFigureOut">
              <a:rPr lang="sk-SK" smtClean="0"/>
              <a:pPr/>
              <a:t>22. 10. 2014</a:t>
            </a:fld>
            <a:endParaRPr lang="sk-SK"/>
          </a:p>
        </p:txBody>
      </p:sp>
      <p:sp>
        <p:nvSpPr>
          <p:cNvPr id="9" name="Zástupný symbol čísla snímky 8"/>
          <p:cNvSpPr>
            <a:spLocks noGrp="1"/>
          </p:cNvSpPr>
          <p:nvPr>
            <p:ph type="sldNum" sz="quarter" idx="15"/>
          </p:nvPr>
        </p:nvSpPr>
        <p:spPr/>
        <p:txBody>
          <a:bodyPr rtlCol="0"/>
          <a:lstStyle/>
          <a:p>
            <a:fld id="{D761ABE9-56FD-4E3F-911F-7031C2CF4F50}" type="slidenum">
              <a:rPr lang="sk-SK" smtClean="0"/>
              <a:pPr/>
              <a:t>‹#›</a:t>
            </a:fld>
            <a:endParaRPr lang="sk-SK"/>
          </a:p>
        </p:txBody>
      </p:sp>
      <p:sp>
        <p:nvSpPr>
          <p:cNvPr id="10" name="Zástupný symbol päty 9"/>
          <p:cNvSpPr>
            <a:spLocks noGrp="1"/>
          </p:cNvSpPr>
          <p:nvPr>
            <p:ph type="ftr" sz="quarter" idx="16"/>
          </p:nvPr>
        </p:nvSpPr>
        <p:spPr/>
        <p:txBody>
          <a:bodyPr rtlCol="0"/>
          <a:lstStyle/>
          <a:p>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bg>
      <p:bgRef idx="1001">
        <a:schemeClr val="bg2"/>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2286000" y="2895600"/>
            <a:ext cx="6172200" cy="2053590"/>
          </a:xfrm>
        </p:spPr>
        <p:txBody>
          <a:bodyPr/>
          <a:lstStyle>
            <a:lvl1pPr algn="l">
              <a:buNone/>
              <a:defRPr sz="3000" b="1" cap="small" baseline="0"/>
            </a:lvl1pPr>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k-SK" smtClean="0"/>
              <a:t>Kliknite sem a upravte štýly predlohy textu.</a:t>
            </a:r>
          </a:p>
        </p:txBody>
      </p:sp>
      <p:sp>
        <p:nvSpPr>
          <p:cNvPr id="4" name="Zástupný symbol dátumu 3"/>
          <p:cNvSpPr>
            <a:spLocks noGrp="1"/>
          </p:cNvSpPr>
          <p:nvPr>
            <p:ph type="dt" sz="half" idx="10"/>
          </p:nvPr>
        </p:nvSpPr>
        <p:spPr bwMode="auto">
          <a:xfrm rot="5400000">
            <a:off x="7763256" y="1170432"/>
            <a:ext cx="2286000" cy="381000"/>
          </a:xfrm>
        </p:spPr>
        <p:txBody>
          <a:bodyPr/>
          <a:lstStyle/>
          <a:p>
            <a:fld id="{EBF84467-6472-475E-B7B3-64D0ECEC389B}" type="datetimeFigureOut">
              <a:rPr lang="sk-SK" smtClean="0"/>
              <a:pPr/>
              <a:t>22. 10. 2014</a:t>
            </a:fld>
            <a:endParaRPr lang="sk-SK"/>
          </a:p>
        </p:txBody>
      </p:sp>
      <p:sp>
        <p:nvSpPr>
          <p:cNvPr id="5" name="Zástupný symbol päty 4"/>
          <p:cNvSpPr>
            <a:spLocks noGrp="1"/>
          </p:cNvSpPr>
          <p:nvPr>
            <p:ph type="ftr" sz="quarter" idx="11"/>
          </p:nvPr>
        </p:nvSpPr>
        <p:spPr bwMode="auto">
          <a:xfrm rot="5400000">
            <a:off x="7077456" y="4178808"/>
            <a:ext cx="3657600" cy="384048"/>
          </a:xfrm>
        </p:spPr>
        <p:txBody>
          <a:bodyPr/>
          <a:lstStyle/>
          <a:p>
            <a:endParaRPr lang="sk-SK"/>
          </a:p>
        </p:txBody>
      </p:sp>
      <p:sp>
        <p:nvSpPr>
          <p:cNvPr id="9" name="Obdĺžnik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Obdĺžnik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bdĺžnik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Obdĺžnik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ovná spojnica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ovná spojnica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Rovná spojnica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Rovná spojnica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Rovná spojnica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Obdĺžnik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á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á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á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á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á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ovná spojnica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Zástupný symbol čísla snímky 5"/>
          <p:cNvSpPr>
            <a:spLocks noGrp="1"/>
          </p:cNvSpPr>
          <p:nvPr>
            <p:ph type="sldNum" sz="quarter" idx="12"/>
          </p:nvPr>
        </p:nvSpPr>
        <p:spPr bwMode="auto">
          <a:xfrm>
            <a:off x="1340616" y="4928702"/>
            <a:ext cx="609600" cy="517524"/>
          </a:xfrm>
        </p:spPr>
        <p:txBody>
          <a:bodyPr/>
          <a:lstStyle/>
          <a:p>
            <a:fld id="{D761ABE9-56FD-4E3F-911F-7031C2CF4F50}" type="slidenum">
              <a:rPr lang="sk-SK" smtClean="0"/>
              <a:pPr/>
              <a:t>‹#›</a:t>
            </a:fld>
            <a:endParaRPr lang="sk-SK"/>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smtClean="0"/>
              <a:t>Kliknite sem a upravte štýl predlohy nadpisov.</a:t>
            </a:r>
            <a:endParaRPr kumimoji="0" lang="en-US"/>
          </a:p>
        </p:txBody>
      </p:sp>
      <p:sp>
        <p:nvSpPr>
          <p:cNvPr id="5" name="Zástupný symbol dátumu 4"/>
          <p:cNvSpPr>
            <a:spLocks noGrp="1"/>
          </p:cNvSpPr>
          <p:nvPr>
            <p:ph type="dt" sz="half" idx="10"/>
          </p:nvPr>
        </p:nvSpPr>
        <p:spPr/>
        <p:txBody>
          <a:bodyPr/>
          <a:lstStyle/>
          <a:p>
            <a:fld id="{EBF84467-6472-475E-B7B3-64D0ECEC389B}" type="datetimeFigureOut">
              <a:rPr lang="sk-SK" smtClean="0"/>
              <a:pPr/>
              <a:t>22. 10. 2014</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D761ABE9-56FD-4E3F-911F-7031C2CF4F50}" type="slidenum">
              <a:rPr lang="sk-SK" smtClean="0"/>
              <a:pPr/>
              <a:t>‹#›</a:t>
            </a:fld>
            <a:endParaRPr lang="sk-SK"/>
          </a:p>
        </p:txBody>
      </p:sp>
      <p:sp>
        <p:nvSpPr>
          <p:cNvPr id="9" name="Zástupný symbol obsahu 8"/>
          <p:cNvSpPr>
            <a:spLocks noGrp="1"/>
          </p:cNvSpPr>
          <p:nvPr>
            <p:ph sz="quarter" idx="1"/>
          </p:nvPr>
        </p:nvSpPr>
        <p:spPr>
          <a:xfrm>
            <a:off x="457200" y="1600200"/>
            <a:ext cx="3657600" cy="4572000"/>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11" name="Zástupný symbol obsahu 10"/>
          <p:cNvSpPr>
            <a:spLocks noGrp="1"/>
          </p:cNvSpPr>
          <p:nvPr>
            <p:ph sz="quarter" idx="2"/>
          </p:nvPr>
        </p:nvSpPr>
        <p:spPr>
          <a:xfrm>
            <a:off x="4270248" y="1600200"/>
            <a:ext cx="3657600" cy="4572000"/>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7543800" cy="1143000"/>
          </a:xfrm>
        </p:spPr>
        <p:txBody>
          <a:bodyPr anchor="b"/>
          <a:lstStyle>
            <a:lvl1pPr>
              <a:defRPr/>
            </a:lvl1pPr>
          </a:lstStyle>
          <a:p>
            <a:r>
              <a:rPr kumimoji="0" lang="sk-SK" smtClean="0"/>
              <a:t>Kliknite sem a upravte štýl predlohy nadpisov.</a:t>
            </a:r>
            <a:endParaRPr kumimoji="0" lang="en-US"/>
          </a:p>
        </p:txBody>
      </p:sp>
      <p:sp>
        <p:nvSpPr>
          <p:cNvPr id="7" name="Zástupný symbol dátumu 6"/>
          <p:cNvSpPr>
            <a:spLocks noGrp="1"/>
          </p:cNvSpPr>
          <p:nvPr>
            <p:ph type="dt" sz="half" idx="10"/>
          </p:nvPr>
        </p:nvSpPr>
        <p:spPr/>
        <p:txBody>
          <a:bodyPr/>
          <a:lstStyle/>
          <a:p>
            <a:fld id="{EBF84467-6472-475E-B7B3-64D0ECEC389B}" type="datetimeFigureOut">
              <a:rPr lang="sk-SK" smtClean="0"/>
              <a:pPr/>
              <a:t>22. 10. 2014</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D761ABE9-56FD-4E3F-911F-7031C2CF4F50}" type="slidenum">
              <a:rPr lang="sk-SK" smtClean="0"/>
              <a:pPr/>
              <a:t>‹#›</a:t>
            </a:fld>
            <a:endParaRPr lang="sk-SK"/>
          </a:p>
        </p:txBody>
      </p:sp>
      <p:sp>
        <p:nvSpPr>
          <p:cNvPr id="11" name="Zástupný symbol obsahu 10"/>
          <p:cNvSpPr>
            <a:spLocks noGrp="1"/>
          </p:cNvSpPr>
          <p:nvPr>
            <p:ph sz="quarter" idx="2"/>
          </p:nvPr>
        </p:nvSpPr>
        <p:spPr>
          <a:xfrm>
            <a:off x="457200" y="2362200"/>
            <a:ext cx="3657600" cy="3886200"/>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13" name="Zástupný symbol obsahu 12"/>
          <p:cNvSpPr>
            <a:spLocks noGrp="1"/>
          </p:cNvSpPr>
          <p:nvPr>
            <p:ph sz="quarter" idx="4"/>
          </p:nvPr>
        </p:nvSpPr>
        <p:spPr>
          <a:xfrm>
            <a:off x="4371975" y="2362200"/>
            <a:ext cx="3657600" cy="3886200"/>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12" name="Zástupný symbol text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sk-SK" smtClean="0"/>
              <a:t>Kliknite sem a upravte štýly predlohy textu.</a:t>
            </a:r>
          </a:p>
        </p:txBody>
      </p:sp>
      <p:sp>
        <p:nvSpPr>
          <p:cNvPr id="14" name="Zástupný symbol text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sk-SK" smtClean="0"/>
              <a:t>Kliknite sem a upravte štýly predlohy textu.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smtClean="0"/>
              <a:t>Kliknite sem a upravte štýl predlohy nadpisov.</a:t>
            </a:r>
            <a:endParaRPr kumimoji="0" lang="en-US"/>
          </a:p>
        </p:txBody>
      </p:sp>
      <p:sp>
        <p:nvSpPr>
          <p:cNvPr id="6" name="Zástupný symbol dátumu 5"/>
          <p:cNvSpPr>
            <a:spLocks noGrp="1"/>
          </p:cNvSpPr>
          <p:nvPr>
            <p:ph type="dt" sz="half" idx="10"/>
          </p:nvPr>
        </p:nvSpPr>
        <p:spPr/>
        <p:txBody>
          <a:bodyPr rtlCol="0"/>
          <a:lstStyle/>
          <a:p>
            <a:fld id="{EBF84467-6472-475E-B7B3-64D0ECEC389B}" type="datetimeFigureOut">
              <a:rPr lang="sk-SK" smtClean="0"/>
              <a:pPr/>
              <a:t>22. 10. 2014</a:t>
            </a:fld>
            <a:endParaRPr lang="sk-SK"/>
          </a:p>
        </p:txBody>
      </p:sp>
      <p:sp>
        <p:nvSpPr>
          <p:cNvPr id="7" name="Zástupný symbol čísla snímky 6"/>
          <p:cNvSpPr>
            <a:spLocks noGrp="1"/>
          </p:cNvSpPr>
          <p:nvPr>
            <p:ph type="sldNum" sz="quarter" idx="11"/>
          </p:nvPr>
        </p:nvSpPr>
        <p:spPr/>
        <p:txBody>
          <a:bodyPr rtlCol="0"/>
          <a:lstStyle/>
          <a:p>
            <a:fld id="{D761ABE9-56FD-4E3F-911F-7031C2CF4F50}" type="slidenum">
              <a:rPr lang="sk-SK" smtClean="0"/>
              <a:pPr/>
              <a:t>‹#›</a:t>
            </a:fld>
            <a:endParaRPr lang="sk-SK"/>
          </a:p>
        </p:txBody>
      </p:sp>
      <p:sp>
        <p:nvSpPr>
          <p:cNvPr id="8" name="Zástupný symbol päty 7"/>
          <p:cNvSpPr>
            <a:spLocks noGrp="1"/>
          </p:cNvSpPr>
          <p:nvPr>
            <p:ph type="ftr" sz="quarter" idx="12"/>
          </p:nvPr>
        </p:nvSpPr>
        <p:spPr/>
        <p:txBody>
          <a:bodyPr rtlCol="0"/>
          <a:lstStyle/>
          <a:p>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EBF84467-6472-475E-B7B3-64D0ECEC389B}" type="datetimeFigureOut">
              <a:rPr lang="sk-SK" smtClean="0"/>
              <a:pPr/>
              <a:t>22. 10. 2014</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D761ABE9-56FD-4E3F-911F-7031C2CF4F50}"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bg>
      <p:bgRef idx="1001">
        <a:schemeClr val="bg1"/>
      </p:bgRef>
    </p:bg>
    <p:spTree>
      <p:nvGrpSpPr>
        <p:cNvPr id="1" name=""/>
        <p:cNvGrpSpPr/>
        <p:nvPr/>
      </p:nvGrpSpPr>
      <p:grpSpPr>
        <a:xfrm>
          <a:off x="0" y="0"/>
          <a:ext cx="0" cy="0"/>
          <a:chOff x="0" y="0"/>
          <a:chExt cx="0" cy="0"/>
        </a:xfrm>
      </p:grpSpPr>
      <p:sp>
        <p:nvSpPr>
          <p:cNvPr id="10" name="Rovná spojnica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Nadpis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sk-SK" smtClean="0"/>
              <a:t>Kliknite sem a upravte štýl predlohy nadpisov.</a:t>
            </a:r>
            <a:endParaRPr kumimoji="0" lang="en-US"/>
          </a:p>
        </p:txBody>
      </p:sp>
      <p:sp>
        <p:nvSpPr>
          <p:cNvPr id="3" name="Zástupný symbol text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sk-SK" smtClean="0"/>
              <a:t>Kliknite sem a upravte štýly predlohy textu.</a:t>
            </a:r>
          </a:p>
        </p:txBody>
      </p:sp>
      <p:sp>
        <p:nvSpPr>
          <p:cNvPr id="8" name="Rovná spojnica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Rovná spojnica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ovná spojnica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bdĺžnik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ovná spojnica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á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Zástupný symbol obsahu 17"/>
          <p:cNvSpPr>
            <a:spLocks noGrp="1"/>
          </p:cNvSpPr>
          <p:nvPr>
            <p:ph sz="quarter" idx="1"/>
          </p:nvPr>
        </p:nvSpPr>
        <p:spPr>
          <a:xfrm>
            <a:off x="304800" y="274320"/>
            <a:ext cx="5638800" cy="6327648"/>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21" name="Zástupný symbol dátumu 20"/>
          <p:cNvSpPr>
            <a:spLocks noGrp="1"/>
          </p:cNvSpPr>
          <p:nvPr>
            <p:ph type="dt" sz="half" idx="14"/>
          </p:nvPr>
        </p:nvSpPr>
        <p:spPr/>
        <p:txBody>
          <a:bodyPr rtlCol="0"/>
          <a:lstStyle/>
          <a:p>
            <a:fld id="{EBF84467-6472-475E-B7B3-64D0ECEC389B}" type="datetimeFigureOut">
              <a:rPr lang="sk-SK" smtClean="0"/>
              <a:pPr/>
              <a:t>22. 10. 2014</a:t>
            </a:fld>
            <a:endParaRPr lang="sk-SK"/>
          </a:p>
        </p:txBody>
      </p:sp>
      <p:sp>
        <p:nvSpPr>
          <p:cNvPr id="22" name="Zástupný symbol čísla snímky 21"/>
          <p:cNvSpPr>
            <a:spLocks noGrp="1"/>
          </p:cNvSpPr>
          <p:nvPr>
            <p:ph type="sldNum" sz="quarter" idx="15"/>
          </p:nvPr>
        </p:nvSpPr>
        <p:spPr/>
        <p:txBody>
          <a:bodyPr rtlCol="0"/>
          <a:lstStyle/>
          <a:p>
            <a:fld id="{D761ABE9-56FD-4E3F-911F-7031C2CF4F50}" type="slidenum">
              <a:rPr lang="sk-SK" smtClean="0"/>
              <a:pPr/>
              <a:t>‹#›</a:t>
            </a:fld>
            <a:endParaRPr lang="sk-SK"/>
          </a:p>
        </p:txBody>
      </p:sp>
      <p:sp>
        <p:nvSpPr>
          <p:cNvPr id="23" name="Zástupný symbol päty 22"/>
          <p:cNvSpPr>
            <a:spLocks noGrp="1"/>
          </p:cNvSpPr>
          <p:nvPr>
            <p:ph type="ftr" sz="quarter" idx="16"/>
          </p:nvPr>
        </p:nvSpPr>
        <p:spPr/>
        <p:txBody>
          <a:bodyPr rtlCol="0"/>
          <a:lstStyle/>
          <a:p>
            <a:endParaRPr lang="sk-SK"/>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sp>
        <p:nvSpPr>
          <p:cNvPr id="9" name="Rovná spojnica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á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Nadpis 1"/>
          <p:cNvSpPr>
            <a:spLocks noGrp="1"/>
          </p:cNvSpPr>
          <p:nvPr>
            <p:ph type="title"/>
          </p:nvPr>
        </p:nvSpPr>
        <p:spPr>
          <a:xfrm rot="5400000">
            <a:off x="3350133" y="3200400"/>
            <a:ext cx="6309360" cy="457200"/>
          </a:xfrm>
        </p:spPr>
        <p:txBody>
          <a:bodyPr anchor="b"/>
          <a:lstStyle>
            <a:lvl1pPr algn="l">
              <a:buNone/>
              <a:defRPr sz="2000" b="1"/>
            </a:lvl1pPr>
          </a:lstStyle>
          <a:p>
            <a:r>
              <a:rPr kumimoji="0" lang="sk-SK" smtClean="0"/>
              <a:t>Kliknite sem a upravte štýl predlohy nadpisov.</a:t>
            </a:r>
            <a:endParaRPr kumimoji="0" lang="en-US"/>
          </a:p>
        </p:txBody>
      </p:sp>
      <p:sp>
        <p:nvSpPr>
          <p:cNvPr id="3" name="Zástupný symbol obrázka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sk-SK" smtClean="0"/>
              <a:t>Ak chcete pridať obrázok, kliknite na ikonu</a:t>
            </a:r>
            <a:endParaRPr kumimoji="0" lang="en-US" dirty="0"/>
          </a:p>
        </p:txBody>
      </p:sp>
      <p:sp>
        <p:nvSpPr>
          <p:cNvPr id="4" name="Zástupný symbol text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sk-SK" smtClean="0"/>
              <a:t>Kliknite sem a upravte štýly predlohy textu.</a:t>
            </a:r>
          </a:p>
        </p:txBody>
      </p:sp>
      <p:sp>
        <p:nvSpPr>
          <p:cNvPr id="10" name="Rovná spojnica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Obdĺžnik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ovná spojnica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Rovná spojnica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Rovná spojnica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Zástupný symbol dátumu 16"/>
          <p:cNvSpPr>
            <a:spLocks noGrp="1"/>
          </p:cNvSpPr>
          <p:nvPr>
            <p:ph type="dt" sz="half" idx="10"/>
          </p:nvPr>
        </p:nvSpPr>
        <p:spPr/>
        <p:txBody>
          <a:bodyPr rtlCol="0"/>
          <a:lstStyle/>
          <a:p>
            <a:fld id="{EBF84467-6472-475E-B7B3-64D0ECEC389B}" type="datetimeFigureOut">
              <a:rPr lang="sk-SK" smtClean="0"/>
              <a:pPr/>
              <a:t>22. 10. 2014</a:t>
            </a:fld>
            <a:endParaRPr lang="sk-SK"/>
          </a:p>
        </p:txBody>
      </p:sp>
      <p:sp>
        <p:nvSpPr>
          <p:cNvPr id="18" name="Zástupný symbol čísla snímky 17"/>
          <p:cNvSpPr>
            <a:spLocks noGrp="1"/>
          </p:cNvSpPr>
          <p:nvPr>
            <p:ph type="sldNum" sz="quarter" idx="11"/>
          </p:nvPr>
        </p:nvSpPr>
        <p:spPr/>
        <p:txBody>
          <a:bodyPr rtlCol="0"/>
          <a:lstStyle/>
          <a:p>
            <a:fld id="{D761ABE9-56FD-4E3F-911F-7031C2CF4F50}" type="slidenum">
              <a:rPr lang="sk-SK" smtClean="0"/>
              <a:pPr/>
              <a:t>‹#›</a:t>
            </a:fld>
            <a:endParaRPr lang="sk-SK"/>
          </a:p>
        </p:txBody>
      </p:sp>
      <p:sp>
        <p:nvSpPr>
          <p:cNvPr id="21" name="Zástupný symbol päty 20"/>
          <p:cNvSpPr>
            <a:spLocks noGrp="1"/>
          </p:cNvSpPr>
          <p:nvPr>
            <p:ph type="ftr" sz="quarter" idx="12"/>
          </p:nvPr>
        </p:nvSpPr>
        <p:spPr/>
        <p:txBody>
          <a:bodyPr rtlCol="0"/>
          <a:lstStyle/>
          <a:p>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p:txBody>
          <a:bodyPr vert="eaVer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p>
            <a:fld id="{EBF84467-6472-475E-B7B3-64D0ECEC389B}" type="datetimeFigureOut">
              <a:rPr lang="sk-SK" smtClean="0"/>
              <a:pPr/>
              <a:t>22. 10. 2014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761ABE9-56FD-4E3F-911F-7031C2CF4F50}"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9"/>
            <a:ext cx="1676400" cy="5851525"/>
          </a:xfrm>
        </p:spPr>
        <p:txBody>
          <a:bodyPr vert="eaVer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p>
            <a:fld id="{EBF84467-6472-475E-B7B3-64D0ECEC389B}" type="datetimeFigureOut">
              <a:rPr lang="sk-SK" smtClean="0"/>
              <a:pPr/>
              <a:t>22. 10. 2014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761ABE9-56FD-4E3F-911F-7031C2CF4F50}"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ovná spojnica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Zástupný symbol nadpisu 21"/>
          <p:cNvSpPr>
            <a:spLocks noGrp="1"/>
          </p:cNvSpPr>
          <p:nvPr>
            <p:ph type="title"/>
          </p:nvPr>
        </p:nvSpPr>
        <p:spPr>
          <a:xfrm>
            <a:off x="457200" y="274638"/>
            <a:ext cx="7467600" cy="1143000"/>
          </a:xfrm>
          <a:prstGeom prst="rect">
            <a:avLst/>
          </a:prstGeom>
        </p:spPr>
        <p:txBody>
          <a:bodyPr vert="horz" anchor="b">
            <a:normAutofit/>
          </a:bodyPr>
          <a:lstStyle/>
          <a:p>
            <a:r>
              <a:rPr kumimoji="0" lang="sk-SK" smtClean="0"/>
              <a:t>Kliknite sem a upravte štýl predlohy nadpisov.</a:t>
            </a:r>
            <a:endParaRPr kumimoji="0" lang="en-US"/>
          </a:p>
        </p:txBody>
      </p:sp>
      <p:sp>
        <p:nvSpPr>
          <p:cNvPr id="13" name="Zástupný symbol text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sk-SK" smtClean="0"/>
              <a:t>Kliknite sem a upravte štýly predlohy textu.</a:t>
            </a:r>
          </a:p>
          <a:p>
            <a:pPr lvl="1" eaLnBrk="1" latinLnBrk="0" hangingPunct="1"/>
            <a:r>
              <a:rPr kumimoji="0" lang="sk-SK" smtClean="0"/>
              <a:t>Druhá úroveň</a:t>
            </a:r>
          </a:p>
          <a:p>
            <a:pPr lvl="2" eaLnBrk="1" latinLnBrk="0" hangingPunct="1"/>
            <a:r>
              <a:rPr kumimoji="0" lang="sk-SK" smtClean="0"/>
              <a:t>Tretia úroveň</a:t>
            </a:r>
          </a:p>
          <a:p>
            <a:pPr lvl="3" eaLnBrk="1" latinLnBrk="0" hangingPunct="1"/>
            <a:r>
              <a:rPr kumimoji="0" lang="sk-SK" smtClean="0"/>
              <a:t>Štvrtá úroveň</a:t>
            </a:r>
          </a:p>
          <a:p>
            <a:pPr lvl="4" eaLnBrk="1" latinLnBrk="0" hangingPunct="1"/>
            <a:r>
              <a:rPr kumimoji="0" lang="sk-SK" smtClean="0"/>
              <a:t>Piata úroveň</a:t>
            </a:r>
            <a:endParaRPr kumimoji="0" lang="en-US"/>
          </a:p>
        </p:txBody>
      </p:sp>
      <p:sp>
        <p:nvSpPr>
          <p:cNvPr id="14" name="Zástupný symbol dátum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BF84467-6472-475E-B7B3-64D0ECEC389B}" type="datetimeFigureOut">
              <a:rPr lang="sk-SK" smtClean="0"/>
              <a:pPr/>
              <a:t>22. 10. 2014</a:t>
            </a:fld>
            <a:endParaRPr lang="sk-SK"/>
          </a:p>
        </p:txBody>
      </p:sp>
      <p:sp>
        <p:nvSpPr>
          <p:cNvPr id="3" name="Zástupný symbol päty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sk-SK"/>
          </a:p>
        </p:txBody>
      </p:sp>
      <p:sp>
        <p:nvSpPr>
          <p:cNvPr id="7" name="Rovná spojnica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Rovná spojnica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Obdĺžnik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vná spojnica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á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Zástupný symbol čísla snímky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761ABE9-56FD-4E3F-911F-7031C2CF4F50}" type="slidenum">
              <a:rPr lang="sk-SK" smtClean="0"/>
              <a:pPr/>
              <a:t>‹#›</a:t>
            </a:fld>
            <a:endParaRPr lang="sk-SK"/>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szsdneperska@gmail.com" TargetMode="External"/><Relationship Id="rId2" Type="http://schemas.openxmlformats.org/officeDocument/2006/relationships/hyperlink" Target="mailto:Monika.Pachingerova@gmail.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Foto - Project\Projekt Paťa\IMG_1275.JPG"/>
          <p:cNvPicPr>
            <a:picLocks noChangeAspect="1" noChangeArrowheads="1"/>
          </p:cNvPicPr>
          <p:nvPr/>
        </p:nvPicPr>
        <p:blipFill>
          <a:blip r:embed="rId2" cstate="print"/>
          <a:srcRect/>
          <a:stretch>
            <a:fillRect/>
          </a:stretch>
        </p:blipFill>
        <p:spPr bwMode="auto">
          <a:xfrm>
            <a:off x="2873507" y="2348880"/>
            <a:ext cx="4578813" cy="2780280"/>
          </a:xfrm>
          <a:prstGeom prst="rect">
            <a:avLst/>
          </a:prstGeom>
          <a:noFill/>
        </p:spPr>
      </p:pic>
      <p:sp>
        <p:nvSpPr>
          <p:cNvPr id="2" name="Nadpis 1"/>
          <p:cNvSpPr>
            <a:spLocks noGrp="1"/>
          </p:cNvSpPr>
          <p:nvPr>
            <p:ph type="ctrTitle"/>
          </p:nvPr>
        </p:nvSpPr>
        <p:spPr/>
        <p:txBody>
          <a:bodyPr>
            <a:normAutofit fontScale="90000"/>
          </a:bodyPr>
          <a:lstStyle/>
          <a:p>
            <a:pPr algn="ctr"/>
            <a:r>
              <a:rPr lang="sk-SK" dirty="0" smtClean="0"/>
              <a:t>		</a:t>
            </a:r>
            <a:r>
              <a:rPr lang="sk-SK" sz="3100" dirty="0" smtClean="0">
                <a:solidFill>
                  <a:schemeClr val="accent1"/>
                </a:solidFill>
              </a:rPr>
              <a:t>   </a:t>
            </a:r>
            <a:br>
              <a:rPr lang="sk-SK" sz="3100" dirty="0" smtClean="0">
                <a:solidFill>
                  <a:schemeClr val="accent1"/>
                </a:solidFill>
              </a:rPr>
            </a:br>
            <a:r>
              <a:rPr lang="sk-SK" dirty="0" smtClean="0">
                <a:solidFill>
                  <a:srgbClr val="C00000"/>
                </a:solidFill>
              </a:rPr>
              <a:t/>
            </a:r>
            <a:br>
              <a:rPr lang="sk-SK" dirty="0" smtClean="0">
                <a:solidFill>
                  <a:srgbClr val="C00000"/>
                </a:solidFill>
              </a:rPr>
            </a:br>
            <a:r>
              <a:rPr lang="sk-SK" sz="4000" dirty="0" smtClean="0">
                <a:solidFill>
                  <a:schemeClr val="accent1">
                    <a:lumMod val="50000"/>
                  </a:schemeClr>
                </a:solidFill>
              </a:rPr>
              <a:t>Mäso, ryby , vajcia a strukoviny</a:t>
            </a:r>
            <a:br>
              <a:rPr lang="sk-SK" sz="4000" dirty="0" smtClean="0">
                <a:solidFill>
                  <a:schemeClr val="accent1">
                    <a:lumMod val="50000"/>
                  </a:schemeClr>
                </a:solidFill>
              </a:rPr>
            </a:br>
            <a:r>
              <a:rPr lang="sk-SK" sz="4000" dirty="0" smtClean="0">
                <a:solidFill>
                  <a:srgbClr val="C00000"/>
                </a:solidFill>
              </a:rPr>
              <a:t/>
            </a:r>
            <a:br>
              <a:rPr lang="sk-SK" sz="4000" dirty="0" smtClean="0">
                <a:solidFill>
                  <a:srgbClr val="C00000"/>
                </a:solidFill>
              </a:rPr>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endParaRPr lang="sk-SK" dirty="0"/>
          </a:p>
        </p:txBody>
      </p:sp>
      <p:sp>
        <p:nvSpPr>
          <p:cNvPr id="3" name="Podnadpis 2"/>
          <p:cNvSpPr>
            <a:spLocks noGrp="1"/>
          </p:cNvSpPr>
          <p:nvPr>
            <p:ph type="subTitle" idx="1"/>
          </p:nvPr>
        </p:nvSpPr>
        <p:spPr>
          <a:xfrm>
            <a:off x="2286000" y="5373216"/>
            <a:ext cx="6172200" cy="1001706"/>
          </a:xfrm>
        </p:spPr>
        <p:txBody>
          <a:bodyPr/>
          <a:lstStyle/>
          <a:p>
            <a:pPr algn="ctr"/>
            <a:r>
              <a:rPr lang="sk-SK" dirty="0" smtClean="0">
                <a:solidFill>
                  <a:schemeClr val="accent1"/>
                </a:solidFill>
              </a:rPr>
              <a:t>          </a:t>
            </a:r>
            <a:r>
              <a:rPr lang="sk-SK" sz="2000" dirty="0" smtClean="0">
                <a:solidFill>
                  <a:schemeClr val="accent1">
                    <a:lumMod val="75000"/>
                  </a:schemeClr>
                </a:solidFill>
              </a:rPr>
              <a:t>SZŠ </a:t>
            </a:r>
            <a:r>
              <a:rPr lang="sk-SK" sz="2000" dirty="0">
                <a:solidFill>
                  <a:schemeClr val="accent1">
                    <a:lumMod val="75000"/>
                  </a:schemeClr>
                </a:solidFill>
              </a:rPr>
              <a:t>DNEPERSKÁ </a:t>
            </a:r>
            <a:r>
              <a:rPr lang="sk-SK" sz="2000" dirty="0" smtClean="0">
                <a:solidFill>
                  <a:schemeClr val="accent1">
                    <a:lumMod val="75000"/>
                  </a:schemeClr>
                </a:solidFill>
              </a:rPr>
              <a:t>1, </a:t>
            </a:r>
            <a:r>
              <a:rPr lang="sk-SK" sz="2000" dirty="0">
                <a:solidFill>
                  <a:schemeClr val="accent1">
                    <a:lumMod val="75000"/>
                  </a:schemeClr>
                </a:solidFill>
              </a:rPr>
              <a:t>KOŠICE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87424"/>
            <a:ext cx="7467600" cy="2160240"/>
          </a:xfrm>
        </p:spPr>
        <p:txBody>
          <a:bodyPr>
            <a:normAutofit fontScale="90000"/>
          </a:bodyPr>
          <a:lstStyle/>
          <a:p>
            <a:pPr algn="ctr"/>
            <a:r>
              <a:rPr lang="sk-SK" sz="2200" dirty="0" smtClean="0"/>
              <a:t/>
            </a:r>
            <a:br>
              <a:rPr lang="sk-SK" sz="2200" dirty="0" smtClean="0"/>
            </a:br>
            <a:r>
              <a:rPr lang="sk-SK" sz="2200" dirty="0" smtClean="0"/>
              <a:t/>
            </a:r>
            <a:br>
              <a:rPr lang="sk-SK" sz="2200" dirty="0" smtClean="0"/>
            </a:br>
            <a:r>
              <a:rPr lang="sk-SK" sz="2700" dirty="0" err="1" smtClean="0">
                <a:solidFill>
                  <a:schemeClr val="accent1"/>
                </a:solidFill>
              </a:rPr>
              <a:t>Tematicko</a:t>
            </a:r>
            <a:r>
              <a:rPr lang="sk-SK" sz="2700" dirty="0" smtClean="0">
                <a:solidFill>
                  <a:schemeClr val="accent1"/>
                </a:solidFill>
              </a:rPr>
              <a:t> – výchovná oblasť  :</a:t>
            </a:r>
            <a:br>
              <a:rPr lang="sk-SK" sz="2700" dirty="0" smtClean="0">
                <a:solidFill>
                  <a:schemeClr val="accent1"/>
                </a:solidFill>
              </a:rPr>
            </a:br>
            <a:r>
              <a:rPr lang="sk-SK" sz="2700" dirty="0" smtClean="0">
                <a:solidFill>
                  <a:srgbClr val="002060"/>
                </a:solidFill>
              </a:rPr>
              <a:t> </a:t>
            </a:r>
            <a:r>
              <a:rPr lang="sk-SK" sz="2700" dirty="0" smtClean="0">
                <a:solidFill>
                  <a:schemeClr val="accent3">
                    <a:lumMod val="75000"/>
                  </a:schemeClr>
                </a:solidFill>
              </a:rPr>
              <a:t>Technológia prípravy pokrmov, Oblasť               gastronómie</a:t>
            </a:r>
            <a:r>
              <a:rPr lang="sk-SK" dirty="0" smtClean="0">
                <a:solidFill>
                  <a:srgbClr val="C00000"/>
                </a:solidFill>
              </a:rPr>
              <a:t/>
            </a:r>
            <a:br>
              <a:rPr lang="sk-SK" dirty="0" smtClean="0">
                <a:solidFill>
                  <a:srgbClr val="C00000"/>
                </a:solidFill>
              </a:rPr>
            </a:br>
            <a:endParaRPr lang="sk-SK" dirty="0">
              <a:solidFill>
                <a:srgbClr val="C00000"/>
              </a:solidFill>
            </a:endParaRPr>
          </a:p>
        </p:txBody>
      </p:sp>
      <p:sp>
        <p:nvSpPr>
          <p:cNvPr id="3" name="Zástupný symbol obsahu 2"/>
          <p:cNvSpPr>
            <a:spLocks noGrp="1"/>
          </p:cNvSpPr>
          <p:nvPr>
            <p:ph sz="quarter" idx="1"/>
          </p:nvPr>
        </p:nvSpPr>
        <p:spPr/>
        <p:txBody>
          <a:bodyPr>
            <a:normAutofit fontScale="77500" lnSpcReduction="20000"/>
          </a:bodyPr>
          <a:lstStyle/>
          <a:p>
            <a:r>
              <a:rPr lang="sk-SK" sz="1500" b="1" u="sng" dirty="0" smtClean="0">
                <a:solidFill>
                  <a:schemeClr val="accent1"/>
                </a:solidFill>
                <a:latin typeface="Calibri" pitchFamily="34" charset="0"/>
                <a:cs typeface="Arial" pitchFamily="34" charset="0"/>
              </a:rPr>
              <a:t>Úloha</a:t>
            </a:r>
            <a:r>
              <a:rPr lang="sk-SK" sz="1500" dirty="0" smtClean="0">
                <a:solidFill>
                  <a:schemeClr val="accent1"/>
                </a:solidFill>
                <a:latin typeface="Calibri" pitchFamily="34" charset="0"/>
                <a:cs typeface="Arial" pitchFamily="34" charset="0"/>
              </a:rPr>
              <a:t> </a:t>
            </a:r>
            <a:r>
              <a:rPr lang="sk-SK" sz="1500" dirty="0" smtClean="0">
                <a:solidFill>
                  <a:schemeClr val="accent3">
                    <a:lumMod val="75000"/>
                  </a:schemeClr>
                </a:solidFill>
                <a:latin typeface="Calibri" pitchFamily="34" charset="0"/>
                <a:cs typeface="Arial" pitchFamily="34" charset="0"/>
              </a:rPr>
              <a:t>: príprava jedál a realizácia projektov</a:t>
            </a:r>
          </a:p>
          <a:p>
            <a:endParaRPr lang="sk-SK" sz="1500" dirty="0" smtClean="0">
              <a:solidFill>
                <a:schemeClr val="accent3">
                  <a:lumMod val="75000"/>
                </a:schemeClr>
              </a:solidFill>
              <a:latin typeface="Calibri" pitchFamily="34" charset="0"/>
              <a:cs typeface="Arial" pitchFamily="34" charset="0"/>
            </a:endParaRPr>
          </a:p>
          <a:p>
            <a:r>
              <a:rPr lang="sk-SK" sz="1500" b="1" u="sng" dirty="0" err="1" smtClean="0">
                <a:solidFill>
                  <a:schemeClr val="accent1"/>
                </a:solidFill>
                <a:latin typeface="Calibri" pitchFamily="34" charset="0"/>
                <a:cs typeface="Arial" pitchFamily="34" charset="0"/>
              </a:rPr>
              <a:t>Výchovno</a:t>
            </a:r>
            <a:r>
              <a:rPr lang="sk-SK" sz="1500" b="1" u="sng" dirty="0" smtClean="0">
                <a:solidFill>
                  <a:schemeClr val="accent1"/>
                </a:solidFill>
                <a:latin typeface="Calibri" pitchFamily="34" charset="0"/>
                <a:cs typeface="Arial" pitchFamily="34" charset="0"/>
              </a:rPr>
              <a:t> – vzdelávací cieľ </a:t>
            </a:r>
            <a:r>
              <a:rPr lang="sk-SK" sz="1500" b="1" dirty="0" smtClean="0">
                <a:solidFill>
                  <a:schemeClr val="accent1"/>
                </a:solidFill>
                <a:latin typeface="Calibri" pitchFamily="34" charset="0"/>
                <a:cs typeface="Arial" pitchFamily="34" charset="0"/>
              </a:rPr>
              <a:t>: </a:t>
            </a:r>
          </a:p>
          <a:p>
            <a:pPr lvl="0"/>
            <a:r>
              <a:rPr lang="sk-SK" sz="1500" dirty="0" smtClean="0">
                <a:solidFill>
                  <a:schemeClr val="accent3">
                    <a:lumMod val="75000"/>
                  </a:schemeClr>
                </a:solidFill>
                <a:latin typeface="Calibri" pitchFamily="34" charset="0"/>
                <a:cs typeface="Arial" pitchFamily="34" charset="0"/>
              </a:rPr>
              <a:t>Rozšíriť slovnú zásobu žiakov v rámci témy v anglickom jazyku</a:t>
            </a:r>
          </a:p>
          <a:p>
            <a:pPr lvl="0"/>
            <a:r>
              <a:rPr lang="sk-SK" sz="1500" dirty="0" smtClean="0">
                <a:solidFill>
                  <a:schemeClr val="accent3">
                    <a:lumMod val="75000"/>
                  </a:schemeClr>
                </a:solidFill>
                <a:latin typeface="Calibri" pitchFamily="34" charset="0"/>
                <a:cs typeface="Arial" pitchFamily="34" charset="0"/>
              </a:rPr>
              <a:t>Oboznámiť žiakov so zdravou výživou tínedžerov týkajúcou sa mäsa, rýb, vajec a strukovín</a:t>
            </a:r>
          </a:p>
          <a:p>
            <a:pPr lvl="0"/>
            <a:r>
              <a:rPr lang="sk-SK" sz="1500" dirty="0" smtClean="0">
                <a:solidFill>
                  <a:schemeClr val="accent3">
                    <a:lumMod val="75000"/>
                  </a:schemeClr>
                </a:solidFill>
                <a:latin typeface="Calibri" pitchFamily="34" charset="0"/>
                <a:cs typeface="Arial" pitchFamily="34" charset="0"/>
              </a:rPr>
              <a:t>Získať teoretické a praktické zručnosti pri príprave jednotlivých pokrmov </a:t>
            </a:r>
          </a:p>
          <a:p>
            <a:pPr lvl="0"/>
            <a:r>
              <a:rPr lang="sk-SK" sz="1500" dirty="0" smtClean="0">
                <a:solidFill>
                  <a:schemeClr val="accent3">
                    <a:lumMod val="75000"/>
                  </a:schemeClr>
                </a:solidFill>
                <a:latin typeface="Calibri" pitchFamily="34" charset="0"/>
                <a:cs typeface="Arial" pitchFamily="34" charset="0"/>
              </a:rPr>
              <a:t>Prezentovať vypracovaný projekt v skupinkách</a:t>
            </a:r>
          </a:p>
          <a:p>
            <a:pPr lvl="0"/>
            <a:endParaRPr lang="sk-SK" sz="1500" dirty="0" smtClean="0">
              <a:solidFill>
                <a:schemeClr val="accent3">
                  <a:lumMod val="75000"/>
                </a:schemeClr>
              </a:solidFill>
              <a:latin typeface="Calibri" pitchFamily="34" charset="0"/>
              <a:cs typeface="Arial" pitchFamily="34" charset="0"/>
            </a:endParaRPr>
          </a:p>
          <a:p>
            <a:pPr lvl="0"/>
            <a:r>
              <a:rPr lang="sk-SK" sz="1500" b="1" u="sng" dirty="0" smtClean="0">
                <a:solidFill>
                  <a:schemeClr val="accent1"/>
                </a:solidFill>
                <a:latin typeface="Calibri" pitchFamily="34" charset="0"/>
                <a:cs typeface="Arial" pitchFamily="34" charset="0"/>
              </a:rPr>
              <a:t>Pomôcky : </a:t>
            </a:r>
          </a:p>
          <a:p>
            <a:pPr lvl="0"/>
            <a:r>
              <a:rPr lang="sk-SK" sz="1500" dirty="0" smtClean="0">
                <a:solidFill>
                  <a:schemeClr val="accent3">
                    <a:lumMod val="75000"/>
                  </a:schemeClr>
                </a:solidFill>
                <a:latin typeface="Calibri" pitchFamily="34" charset="0"/>
                <a:cs typeface="Arial" pitchFamily="34" charset="0"/>
              </a:rPr>
              <a:t>Slovníky /slovensko-anglické a anglicko – slovenské, veľký obrázkový slovník/ </a:t>
            </a:r>
          </a:p>
          <a:p>
            <a:pPr lvl="0"/>
            <a:r>
              <a:rPr lang="sk-SK" sz="1500" dirty="0" smtClean="0">
                <a:solidFill>
                  <a:schemeClr val="accent3">
                    <a:lumMod val="75000"/>
                  </a:schemeClr>
                </a:solidFill>
                <a:latin typeface="Calibri" pitchFamily="34" charset="0"/>
                <a:cs typeface="Arial" pitchFamily="34" charset="0"/>
              </a:rPr>
              <a:t>Suroviny na prípravu jednotlivých jedál </a:t>
            </a:r>
          </a:p>
          <a:p>
            <a:pPr lvl="0"/>
            <a:r>
              <a:rPr lang="sk-SK" sz="1500" dirty="0" smtClean="0">
                <a:solidFill>
                  <a:schemeClr val="accent3">
                    <a:lumMod val="75000"/>
                  </a:schemeClr>
                </a:solidFill>
                <a:latin typeface="Calibri" pitchFamily="34" charset="0"/>
                <a:cs typeface="Arial" pitchFamily="34" charset="0"/>
              </a:rPr>
              <a:t>Kuchynský riad</a:t>
            </a:r>
          </a:p>
          <a:p>
            <a:pPr lvl="0"/>
            <a:r>
              <a:rPr lang="sk-SK" sz="1500" dirty="0" smtClean="0">
                <a:solidFill>
                  <a:schemeClr val="accent3">
                    <a:lumMod val="75000"/>
                  </a:schemeClr>
                </a:solidFill>
                <a:latin typeface="Calibri" pitchFamily="34" charset="0"/>
                <a:cs typeface="Arial" pitchFamily="34" charset="0"/>
              </a:rPr>
              <a:t>Recepty </a:t>
            </a:r>
          </a:p>
          <a:p>
            <a:pPr lvl="0"/>
            <a:r>
              <a:rPr lang="sk-SK" sz="1500" dirty="0" smtClean="0">
                <a:solidFill>
                  <a:schemeClr val="accent3">
                    <a:lumMod val="75000"/>
                  </a:schemeClr>
                </a:solidFill>
                <a:latin typeface="Calibri" pitchFamily="34" charset="0"/>
                <a:cs typeface="Arial" pitchFamily="34" charset="0"/>
              </a:rPr>
              <a:t>Písacie potreby žiakov a 4 výkresy veľkosti A3</a:t>
            </a:r>
          </a:p>
          <a:p>
            <a:pPr lvl="0"/>
            <a:r>
              <a:rPr lang="sk-SK" sz="1500" dirty="0" smtClean="0">
                <a:solidFill>
                  <a:schemeClr val="accent3">
                    <a:lumMod val="75000"/>
                  </a:schemeClr>
                </a:solidFill>
                <a:latin typeface="Calibri" pitchFamily="34" charset="0"/>
                <a:cs typeface="Arial" pitchFamily="34" charset="0"/>
              </a:rPr>
              <a:t>Obrázkový materiál </a:t>
            </a:r>
          </a:p>
          <a:p>
            <a:pPr lvl="0"/>
            <a:r>
              <a:rPr lang="sk-SK" sz="1500" dirty="0" smtClean="0">
                <a:solidFill>
                  <a:schemeClr val="accent3">
                    <a:lumMod val="75000"/>
                  </a:schemeClr>
                </a:solidFill>
                <a:latin typeface="Calibri" pitchFamily="34" charset="0"/>
                <a:cs typeface="Arial" pitchFamily="34" charset="0"/>
              </a:rPr>
              <a:t>Fotoaparát</a:t>
            </a:r>
          </a:p>
          <a:p>
            <a:pPr lvl="0"/>
            <a:r>
              <a:rPr lang="sk-SK" sz="1500" dirty="0" smtClean="0">
                <a:solidFill>
                  <a:schemeClr val="accent3">
                    <a:lumMod val="75000"/>
                  </a:schemeClr>
                </a:solidFill>
                <a:latin typeface="Calibri" pitchFamily="34" charset="0"/>
                <a:cs typeface="Arial" pitchFamily="34" charset="0"/>
              </a:rPr>
              <a:t>Internet</a:t>
            </a:r>
          </a:p>
          <a:p>
            <a:pPr lvl="0"/>
            <a:endParaRPr lang="sk-SK" sz="1500" dirty="0" smtClean="0">
              <a:latin typeface="Calibri" pitchFamily="34" charset="0"/>
              <a:cs typeface="Arial" pitchFamily="34" charset="0"/>
            </a:endParaRPr>
          </a:p>
          <a:p>
            <a:pPr lvl="0"/>
            <a:r>
              <a:rPr lang="sk-SK" sz="1500" b="1" u="sng" dirty="0" smtClean="0">
                <a:solidFill>
                  <a:schemeClr val="accent1"/>
                </a:solidFill>
                <a:latin typeface="Calibri" pitchFamily="34" charset="0"/>
              </a:rPr>
              <a:t>Motivácia </a:t>
            </a:r>
            <a:r>
              <a:rPr lang="sk-SK" sz="1500" b="1" u="sng" dirty="0" smtClean="0">
                <a:solidFill>
                  <a:schemeClr val="accent1"/>
                </a:solidFill>
                <a:latin typeface="Arial Narrow" pitchFamily="34" charset="0"/>
              </a:rPr>
              <a:t>:</a:t>
            </a:r>
          </a:p>
          <a:p>
            <a:pPr lvl="0"/>
            <a:r>
              <a:rPr lang="sk-SK" sz="1500" i="1" dirty="0" smtClean="0">
                <a:solidFill>
                  <a:schemeClr val="accent3">
                    <a:lumMod val="75000"/>
                  </a:schemeClr>
                </a:solidFill>
                <a:latin typeface="Arial Narrow" pitchFamily="34" charset="0"/>
              </a:rPr>
              <a:t>Každá skupinka žiakov pomocou pedagóga pripraví vlastnoručne jeden pokrm, ktorý môže na záver skonzumovať</a:t>
            </a:r>
          </a:p>
          <a:p>
            <a:pPr lvl="0"/>
            <a:r>
              <a:rPr lang="sk-SK" sz="1500" i="1" dirty="0" smtClean="0">
                <a:solidFill>
                  <a:schemeClr val="accent3">
                    <a:lumMod val="75000"/>
                  </a:schemeClr>
                </a:solidFill>
                <a:latin typeface="Arial Narrow" pitchFamily="34" charset="0"/>
              </a:rPr>
              <a:t>Každá  skupinka odprezentuje vlastný projekt v anglickom jazyku</a:t>
            </a:r>
          </a:p>
          <a:p>
            <a:pPr lvl="0"/>
            <a:endParaRPr lang="sk-SK" sz="900" dirty="0" smtClean="0">
              <a:latin typeface="Arial" pitchFamily="34" charset="0"/>
              <a:cs typeface="Arial" pitchFamily="34" charset="0"/>
            </a:endParaRPr>
          </a:p>
          <a:p>
            <a:pPr lvl="0"/>
            <a:endParaRPr lang="sk-SK" sz="900" dirty="0" smtClean="0">
              <a:latin typeface="Arial" pitchFamily="34" charset="0"/>
              <a:cs typeface="Arial" pitchFamily="34" charset="0"/>
            </a:endParaRPr>
          </a:p>
          <a:p>
            <a:pPr lvl="0"/>
            <a:endParaRPr lang="sk-SK" sz="6400" dirty="0" smtClean="0">
              <a:latin typeface="Arial" pitchFamily="34" charset="0"/>
              <a:cs typeface="Arial" pitchFamily="34" charset="0"/>
            </a:endParaRPr>
          </a:p>
          <a:p>
            <a:endParaRPr lang="sk-SK" dirty="0" smtClean="0"/>
          </a:p>
          <a:p>
            <a:endParaRPr lang="sk-SK" dirty="0" smtClean="0"/>
          </a:p>
          <a:p>
            <a:endParaRPr lang="sk-SK"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490066"/>
          </a:xfrm>
        </p:spPr>
        <p:txBody>
          <a:bodyPr>
            <a:normAutofit fontScale="90000"/>
          </a:bodyPr>
          <a:lstStyle/>
          <a:p>
            <a:r>
              <a:rPr lang="sk-SK" dirty="0" smtClean="0"/>
              <a:t>        </a:t>
            </a:r>
            <a:r>
              <a:rPr lang="sk-SK" dirty="0" smtClean="0">
                <a:solidFill>
                  <a:schemeClr val="accent3">
                    <a:lumMod val="75000"/>
                  </a:schemeClr>
                </a:solidFill>
              </a:rPr>
              <a:t>Mäso, ryby, vajcia a strukoviny: </a:t>
            </a:r>
            <a:endParaRPr lang="sk-SK" dirty="0">
              <a:solidFill>
                <a:schemeClr val="accent3">
                  <a:lumMod val="75000"/>
                </a:schemeClr>
              </a:solidFill>
            </a:endParaRPr>
          </a:p>
        </p:txBody>
      </p:sp>
      <p:sp>
        <p:nvSpPr>
          <p:cNvPr id="3" name="Zástupný symbol obsahu 2"/>
          <p:cNvSpPr>
            <a:spLocks noGrp="1"/>
          </p:cNvSpPr>
          <p:nvPr>
            <p:ph sz="quarter" idx="1"/>
          </p:nvPr>
        </p:nvSpPr>
        <p:spPr>
          <a:xfrm>
            <a:off x="457200" y="764704"/>
            <a:ext cx="7467600" cy="6336704"/>
          </a:xfrm>
        </p:spPr>
        <p:txBody>
          <a:bodyPr>
            <a:noAutofit/>
          </a:bodyPr>
          <a:lstStyle/>
          <a:p>
            <a:r>
              <a:rPr lang="sk-SK" sz="1100" b="1" i="1" u="sng" dirty="0" smtClean="0">
                <a:solidFill>
                  <a:schemeClr val="accent1"/>
                </a:solidFill>
              </a:rPr>
              <a:t>Mäso</a:t>
            </a:r>
            <a:r>
              <a:rPr lang="sk-SK" sz="1100" dirty="0" smtClean="0">
                <a:solidFill>
                  <a:schemeClr val="accent1"/>
                </a:solidFill>
              </a:rPr>
              <a:t> – </a:t>
            </a:r>
            <a:r>
              <a:rPr lang="sk-SK" sz="1100" dirty="0" smtClean="0">
                <a:solidFill>
                  <a:schemeClr val="accent3">
                    <a:lumMod val="75000"/>
                  </a:schemeClr>
                </a:solidFill>
              </a:rPr>
              <a:t>Mäso je dostupným, vyváženým a vcelku ľahko stráviteľným zdrojom proteínov, esenciálnych aminokyselín, železa, vitamínu B a ďalších dôležitých látok. Obzvlášť pre športovcov je mäso nezastupiteľnou potravinou. Mnoho vedcov tvrdí, že napriek zlej povesti živočíšnych tukov, sú pre organizmus často prijateľnejšie, ako umelo vyrábané </a:t>
            </a:r>
            <a:r>
              <a:rPr lang="sk-SK" sz="1100" dirty="0" err="1" smtClean="0">
                <a:solidFill>
                  <a:schemeClr val="accent3">
                    <a:lumMod val="75000"/>
                  </a:schemeClr>
                </a:solidFill>
              </a:rPr>
              <a:t>hydrogenované</a:t>
            </a:r>
            <a:r>
              <a:rPr lang="sk-SK" sz="1100" dirty="0" smtClean="0">
                <a:solidFill>
                  <a:schemeClr val="accent3">
                    <a:lumMod val="75000"/>
                  </a:schemeClr>
                </a:solidFill>
              </a:rPr>
              <a:t> rastlinné oleje. Mäso potrebujeme z dôvodu správneho vývoja organizmu. Samozrejme, pri vynaložení väčšej námahy a troche štúdia obsahu potravín, môžeme spomínané živiny nahradiť. No kvalitný kúsok chudého mäsa vhodne pripraveného ku konzumácii, dodá telu jednoducho presne to, čo pre správne fungovanie potrebuje. </a:t>
            </a:r>
          </a:p>
          <a:p>
            <a:r>
              <a:rPr lang="sk-SK" sz="1100" b="1" i="1" u="sng" dirty="0" smtClean="0">
                <a:solidFill>
                  <a:schemeClr val="accent1"/>
                </a:solidFill>
              </a:rPr>
              <a:t>Ryby</a:t>
            </a:r>
            <a:r>
              <a:rPr lang="sk-SK" sz="1100" dirty="0" smtClean="0">
                <a:solidFill>
                  <a:schemeClr val="accent1"/>
                </a:solidFill>
              </a:rPr>
              <a:t> –</a:t>
            </a:r>
            <a:r>
              <a:rPr lang="sk-SK" sz="1100" dirty="0" smtClean="0"/>
              <a:t>  </a:t>
            </a:r>
            <a:r>
              <a:rPr lang="sk-SK" sz="1100" dirty="0" smtClean="0">
                <a:solidFill>
                  <a:schemeClr val="accent3">
                    <a:lumMod val="75000"/>
                  </a:schemeClr>
                </a:solidFill>
              </a:rPr>
              <a:t>Ryby obsahujú veľké množstvo dôležitých živín, vrátane bielkovín, čím sa zaraďujú medzi potraviny, ktoré by sa mali stať hlavnou súčasťou nášho jedálnička. Majú  nízko kalorické mäso a obsahujú veľa dôležitých minerálnych látok, najmä jód, ktorý je nevyhnutný na dobrú činnosť štítnej žľazy. Už 100 g ryby dodá telu tretinu až polovicu potrebnej dennej dávky bielkovín. </a:t>
            </a:r>
            <a:br>
              <a:rPr lang="sk-SK" sz="1100" dirty="0" smtClean="0">
                <a:solidFill>
                  <a:schemeClr val="accent3">
                    <a:lumMod val="75000"/>
                  </a:schemeClr>
                </a:solidFill>
              </a:rPr>
            </a:br>
            <a:r>
              <a:rPr lang="sk-SK" sz="1100" dirty="0" smtClean="0">
                <a:solidFill>
                  <a:schemeClr val="accent3">
                    <a:lumMod val="75000"/>
                  </a:schemeClr>
                </a:solidFill>
              </a:rPr>
              <a:t>Obsahujú zvláštny druh mastných kyselín, ktoré sú stavebnou jednotkou bunkových stien. Nemajú ich žiadne iné živočíchy. Vedci dokázali, že tieto mastné kyseliny produkujú látky, ktoré plnia funkciu prenosu nervového vzruchu. Ich absolútny nedostatok môže znížiť napríklad kapacitu pamäti. Rybie mäso je rovnako dôležité pre činnosť mozgu, zraku a ďalších funkcií.  Okrem neho ryby s vysokým obsahom tuku – pleskáč, sumec, úhor či kapor. </a:t>
            </a:r>
          </a:p>
          <a:p>
            <a:r>
              <a:rPr lang="sk-SK" sz="1100" b="1" i="1" u="sng" dirty="0" smtClean="0">
                <a:solidFill>
                  <a:schemeClr val="accent1"/>
                </a:solidFill>
              </a:rPr>
              <a:t>Vajcia</a:t>
            </a:r>
            <a:r>
              <a:rPr lang="sk-SK" sz="1100" dirty="0" smtClean="0">
                <a:solidFill>
                  <a:schemeClr val="accent1"/>
                </a:solidFill>
              </a:rPr>
              <a:t> –</a:t>
            </a:r>
            <a:r>
              <a:rPr lang="sk-SK" sz="1100" dirty="0" smtClean="0"/>
              <a:t> </a:t>
            </a:r>
            <a:r>
              <a:rPr lang="sk-SK" sz="1100" dirty="0" smtClean="0">
                <a:solidFill>
                  <a:schemeClr val="accent3">
                    <a:lumMod val="75000"/>
                  </a:schemeClr>
                </a:solidFill>
              </a:rPr>
              <a:t>Od prírody je vajce miestom, kde sa vyvíja nový život. Preto je bohatým zdrojom bielkovín, vitamínov a minerálnych látok. Vaječná bielkovina je plnohodnotná a ľahko stráviteľná. Hlavné živiny vajec sú vitamín D, vitamín B12, </a:t>
            </a:r>
            <a:r>
              <a:rPr lang="sk-SK" sz="1100" dirty="0" err="1" smtClean="0">
                <a:solidFill>
                  <a:schemeClr val="accent3">
                    <a:lumMod val="75000"/>
                  </a:schemeClr>
                </a:solidFill>
              </a:rPr>
              <a:t>folát</a:t>
            </a:r>
            <a:r>
              <a:rPr lang="sk-SK" sz="1100" dirty="0" smtClean="0">
                <a:solidFill>
                  <a:schemeClr val="accent3">
                    <a:lumMod val="75000"/>
                  </a:schemeClr>
                </a:solidFill>
              </a:rPr>
              <a:t> a selén . Je potrebné vyzdvihnúť najmä pomerne vysoký obsah vitamínu D vo vajciach, pretože poznáme len málo potravinových zdrojov tohto vitamínu. </a:t>
            </a:r>
            <a:r>
              <a:rPr lang="sk-SK" sz="1100" b="1" dirty="0" smtClean="0">
                <a:solidFill>
                  <a:schemeClr val="accent3">
                    <a:lumMod val="75000"/>
                  </a:schemeClr>
                </a:solidFill>
              </a:rPr>
              <a:t>Konzumácia vajec je súčasťou kvalitnej stravy</a:t>
            </a:r>
            <a:r>
              <a:rPr lang="sk-SK" sz="1100" dirty="0" smtClean="0">
                <a:solidFill>
                  <a:schemeClr val="accent3">
                    <a:lumMod val="75000"/>
                  </a:schemeClr>
                </a:solidFill>
              </a:rPr>
              <a:t> a prispieva k pocitu nasýtenia po jedle, lepšej regulácii telesnej hmotnosti.</a:t>
            </a:r>
          </a:p>
          <a:p>
            <a:r>
              <a:rPr lang="sk-SK" sz="1100" b="1" i="1" u="sng" dirty="0" smtClean="0">
                <a:solidFill>
                  <a:schemeClr val="accent1"/>
                </a:solidFill>
              </a:rPr>
              <a:t>Strukoviny</a:t>
            </a:r>
            <a:r>
              <a:rPr lang="sk-SK" sz="1100" dirty="0" smtClean="0">
                <a:solidFill>
                  <a:schemeClr val="accent1"/>
                </a:solidFill>
              </a:rPr>
              <a:t> - </a:t>
            </a:r>
            <a:r>
              <a:rPr lang="sk-SK" sz="1100" dirty="0" smtClean="0">
                <a:solidFill>
                  <a:schemeClr val="accent3">
                    <a:lumMod val="75000"/>
                  </a:schemeClr>
                </a:solidFill>
              </a:rPr>
              <a:t>Pod pojmom strukoviny si každý z nás určite predstaví v detstve nenávidenú hrachovú kašu zo školskej jedálne.  Najznámejšími sú fazuľa, šošovica, hrach a bôb. Okrem vysokého obsahu bielkovín majú strukoviny zanedbateľnú energetickú hodnotu a naopak obsahujú vlákniny. Denná dávka vlákniny by mala byť približne 30g. Preto by mali strukoviny tvoriť nevyhnutnú súčasť nášho jedálnička. Aby sme jedli zdravo a s rozumom, mali by sme strukoviny konzumovať aspoň jedenkrát týždenne. Dôvodom primeranej konzumácie strukovín je fakt, že obsahujú málo tuku (s výnimkou vyšších hodnôt pri sóji), a najviac tuku „dobrého“ (tzv. nenasýtené mastné kyseliny), a sú dodávateľmi minerálnych látok (horčíka, draslíka, vápnika, železa, medi a zinku). Dôležitý je aj obsah vitamínu E v sóji, ale i vlákniny. Strukoviny sú vhodné ako súčasť prevencie srdcovo-cievnych ochorení a holdovať by im mali diabetici. Bielkoviny v strukovinách pomáhajú znižovať hladinu cholesterolu v krvi.</a:t>
            </a:r>
          </a:p>
          <a:p>
            <a:endParaRPr lang="sk-SK" sz="11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smtClean="0"/>
              <a:t>    </a:t>
            </a:r>
            <a:r>
              <a:rPr lang="sk-SK" b="1" dirty="0" smtClean="0">
                <a:solidFill>
                  <a:schemeClr val="accent1">
                    <a:lumMod val="75000"/>
                  </a:schemeClr>
                </a:solidFill>
                <a:latin typeface="Calibri" panose="020F0502020204030204" pitchFamily="34" charset="0"/>
              </a:rPr>
              <a:t>Hlavná časť : </a:t>
            </a:r>
            <a:br>
              <a:rPr lang="sk-SK" b="1" dirty="0" smtClean="0">
                <a:solidFill>
                  <a:schemeClr val="accent1">
                    <a:lumMod val="75000"/>
                  </a:schemeClr>
                </a:solidFill>
                <a:latin typeface="Calibri" panose="020F0502020204030204" pitchFamily="34" charset="0"/>
              </a:rPr>
            </a:br>
            <a:endParaRPr lang="sk-SK" b="1" dirty="0">
              <a:solidFill>
                <a:schemeClr val="accent1">
                  <a:lumMod val="75000"/>
                </a:schemeClr>
              </a:solidFill>
              <a:latin typeface="Calibri" panose="020F0502020204030204" pitchFamily="34" charset="0"/>
            </a:endParaRPr>
          </a:p>
        </p:txBody>
      </p:sp>
      <p:sp>
        <p:nvSpPr>
          <p:cNvPr id="3" name="Zástupný symbol obsahu 2"/>
          <p:cNvSpPr>
            <a:spLocks noGrp="1"/>
          </p:cNvSpPr>
          <p:nvPr>
            <p:ph sz="quarter" idx="1"/>
          </p:nvPr>
        </p:nvSpPr>
        <p:spPr>
          <a:xfrm>
            <a:off x="611560" y="846138"/>
            <a:ext cx="8153400" cy="5661248"/>
          </a:xfrm>
        </p:spPr>
        <p:txBody>
          <a:bodyPr/>
          <a:lstStyle/>
          <a:p>
            <a:pPr algn="just"/>
            <a:endParaRPr lang="sk-SK" sz="2400" dirty="0" smtClean="0"/>
          </a:p>
          <a:p>
            <a:pPr algn="just"/>
            <a:r>
              <a:rPr lang="sk-SK" dirty="0" smtClean="0">
                <a:solidFill>
                  <a:schemeClr val="accent1">
                    <a:lumMod val="75000"/>
                  </a:schemeClr>
                </a:solidFill>
              </a:rPr>
              <a:t>Príprava jednotlivých pokrmov</a:t>
            </a:r>
            <a:endParaRPr lang="sk-SK" sz="2400" dirty="0" smtClean="0">
              <a:solidFill>
                <a:schemeClr val="accent1">
                  <a:lumMod val="75000"/>
                </a:schemeClr>
              </a:solidFill>
            </a:endParaRPr>
          </a:p>
          <a:p>
            <a:pPr algn="just"/>
            <a:r>
              <a:rPr lang="sk-SK" dirty="0" smtClean="0">
                <a:solidFill>
                  <a:schemeClr val="accent1">
                    <a:lumMod val="75000"/>
                  </a:schemeClr>
                </a:solidFill>
              </a:rPr>
              <a:t>Vypracovanie projektu: </a:t>
            </a:r>
            <a:r>
              <a:rPr lang="sk-SK" sz="2400" dirty="0" smtClean="0">
                <a:solidFill>
                  <a:schemeClr val="accent3">
                    <a:lumMod val="75000"/>
                  </a:schemeClr>
                </a:solidFill>
              </a:rPr>
              <a:t>Žiaci VIII.C triedy pod vedením </a:t>
            </a:r>
            <a:r>
              <a:rPr lang="sk-SK" sz="2400" dirty="0" err="1" smtClean="0">
                <a:solidFill>
                  <a:schemeClr val="accent3">
                    <a:lumMod val="75000"/>
                  </a:schemeClr>
                </a:solidFill>
              </a:rPr>
              <a:t>p.uč</a:t>
            </a:r>
            <a:r>
              <a:rPr lang="sk-SK" sz="2400" dirty="0" smtClean="0">
                <a:solidFill>
                  <a:schemeClr val="accent3">
                    <a:lumMod val="75000"/>
                  </a:schemeClr>
                </a:solidFill>
              </a:rPr>
              <a:t>. Dávida </a:t>
            </a:r>
            <a:r>
              <a:rPr lang="sk-SK" sz="2400" dirty="0" err="1" smtClean="0">
                <a:solidFill>
                  <a:schemeClr val="accent3">
                    <a:lumMod val="75000"/>
                  </a:schemeClr>
                </a:solidFill>
              </a:rPr>
              <a:t>Gaľu</a:t>
            </a:r>
            <a:r>
              <a:rPr lang="sk-SK" sz="2400" dirty="0" smtClean="0">
                <a:solidFill>
                  <a:schemeClr val="accent3">
                    <a:lumMod val="75000"/>
                  </a:schemeClr>
                </a:solidFill>
              </a:rPr>
              <a:t> a </a:t>
            </a:r>
            <a:r>
              <a:rPr lang="sk-SK" sz="2400" dirty="0" err="1" smtClean="0">
                <a:solidFill>
                  <a:schemeClr val="accent3">
                    <a:lumMod val="75000"/>
                  </a:schemeClr>
                </a:solidFill>
              </a:rPr>
              <a:t>p.uč</a:t>
            </a:r>
            <a:r>
              <a:rPr lang="sk-SK" sz="2400" dirty="0" smtClean="0">
                <a:solidFill>
                  <a:schemeClr val="accent3">
                    <a:lumMod val="75000"/>
                  </a:schemeClr>
                </a:solidFill>
              </a:rPr>
              <a:t>. Patrície </a:t>
            </a:r>
            <a:r>
              <a:rPr lang="sk-SK" sz="2400" dirty="0" err="1" smtClean="0">
                <a:solidFill>
                  <a:schemeClr val="accent3">
                    <a:lumMod val="75000"/>
                  </a:schemeClr>
                </a:solidFill>
              </a:rPr>
              <a:t>Fodorovej</a:t>
            </a:r>
            <a:r>
              <a:rPr lang="sk-SK" sz="2400" dirty="0" smtClean="0">
                <a:solidFill>
                  <a:schemeClr val="accent3">
                    <a:lumMod val="75000"/>
                  </a:schemeClr>
                </a:solidFill>
              </a:rPr>
              <a:t> vypracovali </a:t>
            </a:r>
            <a:r>
              <a:rPr lang="sk-SK" sz="2400" dirty="0" smtClean="0">
                <a:solidFill>
                  <a:schemeClr val="accent1">
                    <a:lumMod val="75000"/>
                  </a:schemeClr>
                </a:solidFill>
              </a:rPr>
              <a:t>projekty</a:t>
            </a:r>
            <a:r>
              <a:rPr lang="sk-SK" sz="2400" dirty="0" smtClean="0"/>
              <a:t> </a:t>
            </a:r>
            <a:r>
              <a:rPr lang="sk-SK" sz="2400" dirty="0" smtClean="0">
                <a:solidFill>
                  <a:schemeClr val="accent3">
                    <a:lumMod val="75000"/>
                  </a:schemeClr>
                </a:solidFill>
              </a:rPr>
              <a:t>na tému </a:t>
            </a:r>
            <a:r>
              <a:rPr lang="sk-SK" sz="2400" dirty="0" smtClean="0">
                <a:solidFill>
                  <a:schemeClr val="accent1">
                    <a:lumMod val="75000"/>
                  </a:schemeClr>
                </a:solidFill>
              </a:rPr>
              <a:t>mäso, ryby, vajcia a strukoviny</a:t>
            </a:r>
            <a:r>
              <a:rPr lang="sk-SK" sz="2400" dirty="0" smtClean="0"/>
              <a:t>. </a:t>
            </a:r>
            <a:r>
              <a:rPr lang="sk-SK" sz="2400" dirty="0" smtClean="0">
                <a:solidFill>
                  <a:schemeClr val="accent3">
                    <a:lumMod val="75000"/>
                  </a:schemeClr>
                </a:solidFill>
              </a:rPr>
              <a:t>Dozvedeli sa základné informácie o týchto surovinách.</a:t>
            </a:r>
          </a:p>
        </p:txBody>
      </p:sp>
      <p:pic>
        <p:nvPicPr>
          <p:cNvPr id="4" name="Obrázok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71600" y="3789040"/>
            <a:ext cx="6953200" cy="288297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55576" y="-387424"/>
            <a:ext cx="8153400" cy="1872208"/>
          </a:xfrm>
        </p:spPr>
        <p:txBody>
          <a:bodyPr>
            <a:noAutofit/>
          </a:bodyPr>
          <a:lstStyle/>
          <a:p>
            <a:r>
              <a:rPr lang="sk-SK" sz="2000" b="1" i="1" dirty="0" smtClean="0">
                <a:solidFill>
                  <a:srgbClr val="FF0000"/>
                </a:solidFill>
                <a:latin typeface="Calibri" pitchFamily="34" charset="0"/>
              </a:rPr>
              <a:t/>
            </a:r>
            <a:br>
              <a:rPr lang="sk-SK" sz="2000" b="1" i="1" dirty="0" smtClean="0">
                <a:solidFill>
                  <a:srgbClr val="FF0000"/>
                </a:solidFill>
                <a:latin typeface="Calibri" pitchFamily="34" charset="0"/>
              </a:rPr>
            </a:br>
            <a:r>
              <a:rPr lang="sk-SK" sz="2000" b="1" i="1" dirty="0" smtClean="0">
                <a:solidFill>
                  <a:srgbClr val="FF0000"/>
                </a:solidFill>
                <a:latin typeface="Calibri" pitchFamily="34" charset="0"/>
              </a:rPr>
              <a:t/>
            </a:r>
            <a:br>
              <a:rPr lang="sk-SK" sz="2000" b="1" i="1" dirty="0" smtClean="0">
                <a:solidFill>
                  <a:srgbClr val="FF0000"/>
                </a:solidFill>
                <a:latin typeface="Calibri" pitchFamily="34" charset="0"/>
              </a:rPr>
            </a:br>
            <a:r>
              <a:rPr lang="sk-SK" sz="2000" b="1" i="1" dirty="0" smtClean="0">
                <a:solidFill>
                  <a:srgbClr val="FF0000"/>
                </a:solidFill>
                <a:latin typeface="Calibri" pitchFamily="34" charset="0"/>
              </a:rPr>
              <a:t/>
            </a:r>
            <a:br>
              <a:rPr lang="sk-SK" sz="2000" b="1" i="1" dirty="0" smtClean="0">
                <a:solidFill>
                  <a:srgbClr val="FF0000"/>
                </a:solidFill>
                <a:latin typeface="Calibri" pitchFamily="34" charset="0"/>
              </a:rPr>
            </a:br>
            <a:r>
              <a:rPr lang="sk-SK" sz="1800" b="1" i="1" dirty="0" smtClean="0">
                <a:solidFill>
                  <a:schemeClr val="accent1">
                    <a:lumMod val="75000"/>
                  </a:schemeClr>
                </a:solidFill>
                <a:latin typeface="Calibri" panose="020F0502020204030204" pitchFamily="34" charset="0"/>
              </a:rPr>
              <a:t>Recept: 	Kuracie prsia plnené šunkou, syrom , brokolicou a šampiňónmi.</a:t>
            </a:r>
            <a:r>
              <a:rPr lang="sk-SK" sz="1800" b="1" i="1" dirty="0">
                <a:solidFill>
                  <a:schemeClr val="accent1">
                    <a:lumMod val="75000"/>
                  </a:schemeClr>
                </a:solidFill>
                <a:latin typeface="Calibri" panose="020F0502020204030204" pitchFamily="34" charset="0"/>
              </a:rPr>
              <a:t/>
            </a:r>
            <a:br>
              <a:rPr lang="sk-SK" sz="1800" b="1" i="1" dirty="0">
                <a:solidFill>
                  <a:schemeClr val="accent1">
                    <a:lumMod val="75000"/>
                  </a:schemeClr>
                </a:solidFill>
                <a:latin typeface="Calibri" panose="020F0502020204030204" pitchFamily="34" charset="0"/>
              </a:rPr>
            </a:br>
            <a:r>
              <a:rPr lang="sk-SK" sz="1800" b="1" i="1" dirty="0" err="1" smtClean="0">
                <a:solidFill>
                  <a:schemeClr val="accent1">
                    <a:lumMod val="75000"/>
                  </a:schemeClr>
                </a:solidFill>
                <a:latin typeface="Calibri" panose="020F0502020204030204" pitchFamily="34" charset="0"/>
              </a:rPr>
              <a:t>Recipe</a:t>
            </a:r>
            <a:r>
              <a:rPr lang="sk-SK" sz="1800" b="1" i="1" dirty="0" smtClean="0">
                <a:solidFill>
                  <a:schemeClr val="accent1">
                    <a:lumMod val="75000"/>
                  </a:schemeClr>
                </a:solidFill>
                <a:latin typeface="Calibri" panose="020F0502020204030204" pitchFamily="34" charset="0"/>
              </a:rPr>
              <a:t>:      </a:t>
            </a:r>
            <a:r>
              <a:rPr lang="sk-SK" sz="1800" b="1" i="1" dirty="0" err="1" smtClean="0">
                <a:solidFill>
                  <a:schemeClr val="accent1">
                    <a:lumMod val="75000"/>
                  </a:schemeClr>
                </a:solidFill>
                <a:latin typeface="Calibri" panose="020F0502020204030204" pitchFamily="34" charset="0"/>
              </a:rPr>
              <a:t>Stuffed</a:t>
            </a:r>
            <a:r>
              <a:rPr lang="sk-SK" sz="1800" b="1" i="1" dirty="0" smtClean="0">
                <a:solidFill>
                  <a:schemeClr val="accent1">
                    <a:lumMod val="75000"/>
                  </a:schemeClr>
                </a:solidFill>
                <a:latin typeface="Calibri" panose="020F0502020204030204" pitchFamily="34" charset="0"/>
              </a:rPr>
              <a:t> </a:t>
            </a:r>
            <a:r>
              <a:rPr lang="sk-SK" sz="1800" b="1" i="1" dirty="0" err="1" smtClean="0">
                <a:solidFill>
                  <a:schemeClr val="accent1">
                    <a:lumMod val="75000"/>
                  </a:schemeClr>
                </a:solidFill>
                <a:latin typeface="Calibri" panose="020F0502020204030204" pitchFamily="34" charset="0"/>
              </a:rPr>
              <a:t>Chicken</a:t>
            </a:r>
            <a:r>
              <a:rPr lang="sk-SK" sz="1800" b="1" i="1" dirty="0" smtClean="0">
                <a:solidFill>
                  <a:schemeClr val="accent1">
                    <a:lumMod val="75000"/>
                  </a:schemeClr>
                </a:solidFill>
                <a:latin typeface="Calibri" panose="020F0502020204030204" pitchFamily="34" charset="0"/>
              </a:rPr>
              <a:t> </a:t>
            </a:r>
            <a:r>
              <a:rPr lang="sk-SK" sz="1800" b="1" i="1" dirty="0" err="1" smtClean="0">
                <a:solidFill>
                  <a:schemeClr val="accent1">
                    <a:lumMod val="75000"/>
                  </a:schemeClr>
                </a:solidFill>
                <a:latin typeface="Calibri" panose="020F0502020204030204" pitchFamily="34" charset="0"/>
              </a:rPr>
              <a:t>breasts</a:t>
            </a:r>
            <a:r>
              <a:rPr lang="sk-SK" sz="1800" b="1" i="1" dirty="0" smtClean="0">
                <a:solidFill>
                  <a:schemeClr val="accent1">
                    <a:lumMod val="75000"/>
                  </a:schemeClr>
                </a:solidFill>
                <a:latin typeface="Calibri" panose="020F0502020204030204" pitchFamily="34" charset="0"/>
              </a:rPr>
              <a:t> </a:t>
            </a:r>
            <a:r>
              <a:rPr lang="sk-SK" sz="1800" b="1" i="1" dirty="0" err="1" smtClean="0">
                <a:solidFill>
                  <a:schemeClr val="accent1">
                    <a:lumMod val="75000"/>
                  </a:schemeClr>
                </a:solidFill>
                <a:latin typeface="Calibri" panose="020F0502020204030204" pitchFamily="34" charset="0"/>
              </a:rPr>
              <a:t>with</a:t>
            </a:r>
            <a:r>
              <a:rPr lang="sk-SK" sz="1800" b="1" i="1" dirty="0" smtClean="0">
                <a:solidFill>
                  <a:schemeClr val="accent1">
                    <a:lumMod val="75000"/>
                  </a:schemeClr>
                </a:solidFill>
                <a:latin typeface="Calibri" panose="020F0502020204030204" pitchFamily="34" charset="0"/>
              </a:rPr>
              <a:t> ham, </a:t>
            </a:r>
            <a:r>
              <a:rPr lang="sk-SK" sz="1800" b="1" i="1" dirty="0" err="1" smtClean="0">
                <a:solidFill>
                  <a:schemeClr val="accent1">
                    <a:lumMod val="75000"/>
                  </a:schemeClr>
                </a:solidFill>
                <a:latin typeface="Calibri" panose="020F0502020204030204" pitchFamily="34" charset="0"/>
              </a:rPr>
              <a:t>cheese</a:t>
            </a:r>
            <a:r>
              <a:rPr lang="sk-SK" sz="1800" b="1" i="1" dirty="0" smtClean="0">
                <a:solidFill>
                  <a:schemeClr val="accent1">
                    <a:lumMod val="75000"/>
                  </a:schemeClr>
                </a:solidFill>
                <a:latin typeface="Calibri" panose="020F0502020204030204" pitchFamily="34" charset="0"/>
              </a:rPr>
              <a:t>, </a:t>
            </a:r>
            <a:r>
              <a:rPr lang="sk-SK" sz="1800" b="1" i="1" dirty="0" err="1" smtClean="0">
                <a:solidFill>
                  <a:schemeClr val="accent1">
                    <a:lumMod val="75000"/>
                  </a:schemeClr>
                </a:solidFill>
                <a:latin typeface="Calibri" panose="020F0502020204030204" pitchFamily="34" charset="0"/>
              </a:rPr>
              <a:t>broccoli</a:t>
            </a:r>
            <a:r>
              <a:rPr lang="sk-SK" sz="1800" b="1" i="1" dirty="0" smtClean="0">
                <a:solidFill>
                  <a:schemeClr val="accent1">
                    <a:lumMod val="75000"/>
                  </a:schemeClr>
                </a:solidFill>
                <a:latin typeface="Calibri" panose="020F0502020204030204" pitchFamily="34" charset="0"/>
              </a:rPr>
              <a:t> and </a:t>
            </a:r>
            <a:r>
              <a:rPr lang="sk-SK" sz="1800" b="1" i="1" dirty="0" err="1" smtClean="0">
                <a:solidFill>
                  <a:schemeClr val="accent1">
                    <a:lumMod val="75000"/>
                  </a:schemeClr>
                </a:solidFill>
                <a:latin typeface="Calibri" panose="020F0502020204030204" pitchFamily="34" charset="0"/>
              </a:rPr>
              <a:t>mushrooms</a:t>
            </a:r>
            <a:r>
              <a:rPr lang="sk-SK" sz="1800" b="1" i="1" dirty="0" smtClean="0">
                <a:solidFill>
                  <a:schemeClr val="accent1">
                    <a:lumMod val="75000"/>
                  </a:schemeClr>
                </a:solidFill>
                <a:latin typeface="Calibri" panose="020F0502020204030204" pitchFamily="34" charset="0"/>
              </a:rPr>
              <a:t>. </a:t>
            </a:r>
            <a:r>
              <a:rPr lang="sk-SK" sz="1800" dirty="0" smtClean="0">
                <a:solidFill>
                  <a:schemeClr val="accent1">
                    <a:lumMod val="75000"/>
                  </a:schemeClr>
                </a:solidFill>
              </a:rPr>
              <a:t/>
            </a:r>
            <a:br>
              <a:rPr lang="sk-SK" sz="1800" dirty="0" smtClean="0">
                <a:solidFill>
                  <a:schemeClr val="accent1">
                    <a:lumMod val="75000"/>
                  </a:schemeClr>
                </a:solidFill>
              </a:rPr>
            </a:br>
            <a:endParaRPr lang="sk-SK" sz="1800" b="1" i="1" dirty="0">
              <a:solidFill>
                <a:schemeClr val="accent1">
                  <a:lumMod val="75000"/>
                </a:schemeClr>
              </a:solidFill>
              <a:latin typeface="Calibri" pitchFamily="34" charset="0"/>
            </a:endParaRPr>
          </a:p>
        </p:txBody>
      </p:sp>
      <p:sp>
        <p:nvSpPr>
          <p:cNvPr id="3" name="Zástupný symbol obsahu 2"/>
          <p:cNvSpPr>
            <a:spLocks noGrp="1"/>
          </p:cNvSpPr>
          <p:nvPr>
            <p:ph sz="quarter" idx="1"/>
          </p:nvPr>
        </p:nvSpPr>
        <p:spPr/>
        <p:txBody>
          <a:bodyPr>
            <a:normAutofit fontScale="47500" lnSpcReduction="20000"/>
          </a:bodyPr>
          <a:lstStyle/>
          <a:p>
            <a:r>
              <a:rPr lang="sk-SK" dirty="0" smtClean="0"/>
              <a:t> </a:t>
            </a:r>
            <a:r>
              <a:rPr lang="sk-SK" b="1" dirty="0" smtClean="0">
                <a:solidFill>
                  <a:schemeClr val="accent3">
                    <a:lumMod val="75000"/>
                  </a:schemeClr>
                </a:solidFill>
              </a:rPr>
              <a:t>Suroviny:</a:t>
            </a:r>
            <a:endParaRPr lang="sk-SK" dirty="0" smtClean="0">
              <a:solidFill>
                <a:schemeClr val="accent3">
                  <a:lumMod val="75000"/>
                </a:schemeClr>
              </a:solidFill>
            </a:endParaRPr>
          </a:p>
          <a:p>
            <a:pPr lvl="0"/>
            <a:r>
              <a:rPr lang="sk-SK" dirty="0" smtClean="0">
                <a:solidFill>
                  <a:schemeClr val="accent3">
                    <a:lumMod val="75000"/>
                  </a:schemeClr>
                </a:solidFill>
              </a:rPr>
              <a:t>500g kuracie prsia</a:t>
            </a:r>
          </a:p>
          <a:p>
            <a:pPr lvl="0"/>
            <a:r>
              <a:rPr lang="sk-SK" dirty="0" smtClean="0">
                <a:solidFill>
                  <a:schemeClr val="accent3">
                    <a:lumMod val="75000"/>
                  </a:schemeClr>
                </a:solidFill>
              </a:rPr>
              <a:t>100g šunka</a:t>
            </a:r>
          </a:p>
          <a:p>
            <a:pPr lvl="0"/>
            <a:r>
              <a:rPr lang="sk-SK" dirty="0" smtClean="0">
                <a:solidFill>
                  <a:schemeClr val="accent3">
                    <a:lumMod val="75000"/>
                  </a:schemeClr>
                </a:solidFill>
              </a:rPr>
              <a:t>100g syr</a:t>
            </a:r>
          </a:p>
          <a:p>
            <a:pPr lvl="0"/>
            <a:r>
              <a:rPr lang="sk-SK" dirty="0" smtClean="0">
                <a:solidFill>
                  <a:schemeClr val="accent3">
                    <a:lumMod val="75000"/>
                  </a:schemeClr>
                </a:solidFill>
              </a:rPr>
              <a:t>120 g brokolica</a:t>
            </a:r>
          </a:p>
          <a:p>
            <a:pPr lvl="0"/>
            <a:r>
              <a:rPr lang="sk-SK" dirty="0" smtClean="0">
                <a:solidFill>
                  <a:schemeClr val="accent3">
                    <a:lumMod val="75000"/>
                  </a:schemeClr>
                </a:solidFill>
              </a:rPr>
              <a:t>80g šampiňóny</a:t>
            </a:r>
          </a:p>
          <a:p>
            <a:pPr lvl="0"/>
            <a:r>
              <a:rPr lang="sk-SK" dirty="0" smtClean="0">
                <a:solidFill>
                  <a:schemeClr val="accent3">
                    <a:lumMod val="75000"/>
                  </a:schemeClr>
                </a:solidFill>
              </a:rPr>
              <a:t>Soľ</a:t>
            </a:r>
          </a:p>
          <a:p>
            <a:pPr lvl="0"/>
            <a:r>
              <a:rPr lang="sk-SK" dirty="0" smtClean="0">
                <a:solidFill>
                  <a:schemeClr val="accent3">
                    <a:lumMod val="75000"/>
                  </a:schemeClr>
                </a:solidFill>
              </a:rPr>
              <a:t>Čierne korenie </a:t>
            </a:r>
          </a:p>
          <a:p>
            <a:pPr lvl="0"/>
            <a:r>
              <a:rPr lang="sk-SK" dirty="0" smtClean="0">
                <a:solidFill>
                  <a:schemeClr val="accent3">
                    <a:lumMod val="75000"/>
                  </a:schemeClr>
                </a:solidFill>
              </a:rPr>
              <a:t>Oregano</a:t>
            </a:r>
          </a:p>
          <a:p>
            <a:pPr lvl="0"/>
            <a:r>
              <a:rPr lang="sk-SK" dirty="0" smtClean="0">
                <a:solidFill>
                  <a:schemeClr val="accent3">
                    <a:lumMod val="75000"/>
                  </a:schemeClr>
                </a:solidFill>
              </a:rPr>
              <a:t>1PL olej</a:t>
            </a:r>
          </a:p>
          <a:p>
            <a:pPr lvl="0"/>
            <a:endParaRPr lang="sk-SK" dirty="0" smtClean="0">
              <a:solidFill>
                <a:schemeClr val="accent3">
                  <a:lumMod val="75000"/>
                </a:schemeClr>
              </a:solidFill>
            </a:endParaRPr>
          </a:p>
          <a:p>
            <a:pPr lvl="0"/>
            <a:endParaRPr lang="sk-SK" dirty="0" smtClean="0">
              <a:solidFill>
                <a:schemeClr val="accent3">
                  <a:lumMod val="75000"/>
                </a:schemeClr>
              </a:solidFill>
            </a:endParaRPr>
          </a:p>
          <a:p>
            <a:pPr lvl="0"/>
            <a:endParaRPr lang="sk-SK" dirty="0" smtClean="0">
              <a:solidFill>
                <a:schemeClr val="accent3">
                  <a:lumMod val="75000"/>
                </a:schemeClr>
              </a:solidFill>
            </a:endParaRPr>
          </a:p>
          <a:p>
            <a:r>
              <a:rPr lang="sk-SK" b="1" dirty="0" smtClean="0">
                <a:solidFill>
                  <a:schemeClr val="accent3">
                    <a:lumMod val="75000"/>
                  </a:schemeClr>
                </a:solidFill>
              </a:rPr>
              <a:t>Technologický postup:</a:t>
            </a:r>
            <a:endParaRPr lang="sk-SK" dirty="0" smtClean="0">
              <a:solidFill>
                <a:schemeClr val="accent3">
                  <a:lumMod val="75000"/>
                </a:schemeClr>
              </a:solidFill>
            </a:endParaRPr>
          </a:p>
          <a:p>
            <a:r>
              <a:rPr lang="sk-SK" dirty="0" smtClean="0">
                <a:solidFill>
                  <a:schemeClr val="accent3">
                    <a:lumMod val="75000"/>
                  </a:schemeClr>
                </a:solidFill>
              </a:rPr>
              <a:t>Umyté kuracie prsia osolíme , pridáme čierne korenie a oregano. Brokolicu uvaríme v slanej vode.  Kuracie prsia naplníme šunkou , syrom, brokolicou a šampiňónmi a zrolujeme ich. Naplnené kuracie prsia zrolujeme do alobalu a vložíme do pekáča. Pečieme 25min. pri teplote 160-180 stupňov. </a:t>
            </a:r>
          </a:p>
          <a:p>
            <a:endParaRPr lang="sk-SK" dirty="0"/>
          </a:p>
        </p:txBody>
      </p:sp>
      <p:sp>
        <p:nvSpPr>
          <p:cNvPr id="5" name="Zástupný symbol obsahu 4"/>
          <p:cNvSpPr>
            <a:spLocks noGrp="1"/>
          </p:cNvSpPr>
          <p:nvPr>
            <p:ph sz="quarter" idx="2"/>
          </p:nvPr>
        </p:nvSpPr>
        <p:spPr/>
        <p:txBody>
          <a:bodyPr>
            <a:normAutofit fontScale="47500" lnSpcReduction="20000"/>
          </a:bodyPr>
          <a:lstStyle/>
          <a:p>
            <a:r>
              <a:rPr lang="sk-SK" b="1" dirty="0" err="1" smtClean="0">
                <a:solidFill>
                  <a:schemeClr val="accent3">
                    <a:lumMod val="75000"/>
                  </a:schemeClr>
                </a:solidFill>
              </a:rPr>
              <a:t>Stuffed</a:t>
            </a:r>
            <a:r>
              <a:rPr lang="sk-SK" b="1" dirty="0" smtClean="0">
                <a:solidFill>
                  <a:schemeClr val="accent3">
                    <a:lumMod val="75000"/>
                  </a:schemeClr>
                </a:solidFill>
              </a:rPr>
              <a:t> </a:t>
            </a:r>
            <a:r>
              <a:rPr lang="sk-SK" b="1" dirty="0" err="1" smtClean="0">
                <a:solidFill>
                  <a:schemeClr val="accent3">
                    <a:lumMod val="75000"/>
                  </a:schemeClr>
                </a:solidFill>
              </a:rPr>
              <a:t>Chicken</a:t>
            </a:r>
            <a:r>
              <a:rPr lang="sk-SK" b="1" dirty="0" smtClean="0">
                <a:solidFill>
                  <a:schemeClr val="accent3">
                    <a:lumMod val="75000"/>
                  </a:schemeClr>
                </a:solidFill>
              </a:rPr>
              <a:t> </a:t>
            </a:r>
            <a:r>
              <a:rPr lang="sk-SK" b="1" dirty="0" err="1" smtClean="0">
                <a:solidFill>
                  <a:schemeClr val="accent3">
                    <a:lumMod val="75000"/>
                  </a:schemeClr>
                </a:solidFill>
              </a:rPr>
              <a:t>breasts</a:t>
            </a:r>
            <a:r>
              <a:rPr lang="sk-SK" b="1" dirty="0" smtClean="0">
                <a:solidFill>
                  <a:schemeClr val="accent3">
                    <a:lumMod val="75000"/>
                  </a:schemeClr>
                </a:solidFill>
              </a:rPr>
              <a:t> </a:t>
            </a:r>
            <a:r>
              <a:rPr lang="sk-SK" b="1" dirty="0" err="1" smtClean="0">
                <a:solidFill>
                  <a:schemeClr val="accent3">
                    <a:lumMod val="75000"/>
                  </a:schemeClr>
                </a:solidFill>
              </a:rPr>
              <a:t>with</a:t>
            </a:r>
            <a:r>
              <a:rPr lang="sk-SK" b="1" dirty="0" smtClean="0">
                <a:solidFill>
                  <a:schemeClr val="accent3">
                    <a:lumMod val="75000"/>
                  </a:schemeClr>
                </a:solidFill>
              </a:rPr>
              <a:t> ham, </a:t>
            </a:r>
            <a:r>
              <a:rPr lang="sk-SK" b="1" dirty="0" err="1" smtClean="0">
                <a:solidFill>
                  <a:schemeClr val="accent3">
                    <a:lumMod val="75000"/>
                  </a:schemeClr>
                </a:solidFill>
              </a:rPr>
              <a:t>cheese</a:t>
            </a:r>
            <a:r>
              <a:rPr lang="sk-SK" b="1" dirty="0" smtClean="0">
                <a:solidFill>
                  <a:schemeClr val="accent3">
                    <a:lumMod val="75000"/>
                  </a:schemeClr>
                </a:solidFill>
              </a:rPr>
              <a:t>, </a:t>
            </a:r>
            <a:r>
              <a:rPr lang="sk-SK" b="1" dirty="0" err="1" smtClean="0">
                <a:solidFill>
                  <a:schemeClr val="accent3">
                    <a:lumMod val="75000"/>
                  </a:schemeClr>
                </a:solidFill>
              </a:rPr>
              <a:t>brocoli</a:t>
            </a:r>
            <a:r>
              <a:rPr lang="sk-SK" b="1" dirty="0" smtClean="0">
                <a:solidFill>
                  <a:schemeClr val="accent3">
                    <a:lumMod val="75000"/>
                  </a:schemeClr>
                </a:solidFill>
              </a:rPr>
              <a:t> and </a:t>
            </a:r>
            <a:r>
              <a:rPr lang="sk-SK" b="1" dirty="0" err="1" smtClean="0">
                <a:solidFill>
                  <a:schemeClr val="accent3">
                    <a:lumMod val="75000"/>
                  </a:schemeClr>
                </a:solidFill>
              </a:rPr>
              <a:t>mushrooms</a:t>
            </a:r>
            <a:r>
              <a:rPr lang="sk-SK" b="1" dirty="0" smtClean="0">
                <a:solidFill>
                  <a:schemeClr val="accent3">
                    <a:lumMod val="75000"/>
                  </a:schemeClr>
                </a:solidFill>
              </a:rPr>
              <a:t>. </a:t>
            </a:r>
            <a:endParaRPr lang="sk-SK" dirty="0" smtClean="0">
              <a:solidFill>
                <a:schemeClr val="accent3">
                  <a:lumMod val="75000"/>
                </a:schemeClr>
              </a:solidFill>
            </a:endParaRPr>
          </a:p>
          <a:p>
            <a:r>
              <a:rPr lang="sk-SK" b="1" dirty="0" err="1" smtClean="0">
                <a:solidFill>
                  <a:schemeClr val="accent3">
                    <a:lumMod val="75000"/>
                  </a:schemeClr>
                </a:solidFill>
              </a:rPr>
              <a:t>Ingredients</a:t>
            </a:r>
            <a:r>
              <a:rPr lang="sk-SK" b="1" dirty="0" smtClean="0">
                <a:solidFill>
                  <a:schemeClr val="accent3">
                    <a:lumMod val="75000"/>
                  </a:schemeClr>
                </a:solidFill>
              </a:rPr>
              <a:t>:</a:t>
            </a:r>
            <a:endParaRPr lang="sk-SK" dirty="0" smtClean="0">
              <a:solidFill>
                <a:schemeClr val="accent3">
                  <a:lumMod val="75000"/>
                </a:schemeClr>
              </a:solidFill>
            </a:endParaRPr>
          </a:p>
          <a:p>
            <a:pPr lvl="0"/>
            <a:r>
              <a:rPr lang="sk-SK" dirty="0" smtClean="0">
                <a:solidFill>
                  <a:schemeClr val="accent3">
                    <a:lumMod val="75000"/>
                  </a:schemeClr>
                </a:solidFill>
              </a:rPr>
              <a:t>500g </a:t>
            </a:r>
            <a:r>
              <a:rPr lang="sk-SK" dirty="0" err="1" smtClean="0">
                <a:solidFill>
                  <a:schemeClr val="accent3">
                    <a:lumMod val="75000"/>
                  </a:schemeClr>
                </a:solidFill>
              </a:rPr>
              <a:t>chicken</a:t>
            </a:r>
            <a:r>
              <a:rPr lang="sk-SK" dirty="0" smtClean="0">
                <a:solidFill>
                  <a:schemeClr val="accent3">
                    <a:lumMod val="75000"/>
                  </a:schemeClr>
                </a:solidFill>
              </a:rPr>
              <a:t> </a:t>
            </a:r>
            <a:r>
              <a:rPr lang="sk-SK" dirty="0" err="1" smtClean="0">
                <a:solidFill>
                  <a:schemeClr val="accent3">
                    <a:lumMod val="75000"/>
                  </a:schemeClr>
                </a:solidFill>
              </a:rPr>
              <a:t>breasts</a:t>
            </a:r>
            <a:endParaRPr lang="sk-SK" dirty="0" smtClean="0">
              <a:solidFill>
                <a:schemeClr val="accent3">
                  <a:lumMod val="75000"/>
                </a:schemeClr>
              </a:solidFill>
            </a:endParaRPr>
          </a:p>
          <a:p>
            <a:pPr lvl="0"/>
            <a:r>
              <a:rPr lang="sk-SK" dirty="0" smtClean="0">
                <a:solidFill>
                  <a:schemeClr val="accent3">
                    <a:lumMod val="75000"/>
                  </a:schemeClr>
                </a:solidFill>
              </a:rPr>
              <a:t>100g ham</a:t>
            </a:r>
          </a:p>
          <a:p>
            <a:pPr lvl="0"/>
            <a:r>
              <a:rPr lang="sk-SK" dirty="0" smtClean="0">
                <a:solidFill>
                  <a:schemeClr val="accent3">
                    <a:lumMod val="75000"/>
                  </a:schemeClr>
                </a:solidFill>
              </a:rPr>
              <a:t>100g </a:t>
            </a:r>
            <a:r>
              <a:rPr lang="sk-SK" dirty="0" err="1" smtClean="0">
                <a:solidFill>
                  <a:schemeClr val="accent3">
                    <a:lumMod val="75000"/>
                  </a:schemeClr>
                </a:solidFill>
              </a:rPr>
              <a:t>cheese</a:t>
            </a:r>
            <a:endParaRPr lang="sk-SK" dirty="0" smtClean="0">
              <a:solidFill>
                <a:schemeClr val="accent3">
                  <a:lumMod val="75000"/>
                </a:schemeClr>
              </a:solidFill>
            </a:endParaRPr>
          </a:p>
          <a:p>
            <a:pPr lvl="0"/>
            <a:r>
              <a:rPr lang="sk-SK" dirty="0" smtClean="0">
                <a:solidFill>
                  <a:schemeClr val="accent3">
                    <a:lumMod val="75000"/>
                  </a:schemeClr>
                </a:solidFill>
              </a:rPr>
              <a:t>120g </a:t>
            </a:r>
            <a:r>
              <a:rPr lang="sk-SK" dirty="0" err="1" smtClean="0">
                <a:solidFill>
                  <a:schemeClr val="accent3">
                    <a:lumMod val="75000"/>
                  </a:schemeClr>
                </a:solidFill>
              </a:rPr>
              <a:t>broccoli</a:t>
            </a:r>
            <a:endParaRPr lang="sk-SK" dirty="0" smtClean="0">
              <a:solidFill>
                <a:schemeClr val="accent3">
                  <a:lumMod val="75000"/>
                </a:schemeClr>
              </a:solidFill>
            </a:endParaRPr>
          </a:p>
          <a:p>
            <a:pPr lvl="0"/>
            <a:r>
              <a:rPr lang="sk-SK" dirty="0" smtClean="0">
                <a:solidFill>
                  <a:schemeClr val="accent3">
                    <a:lumMod val="75000"/>
                  </a:schemeClr>
                </a:solidFill>
              </a:rPr>
              <a:t>80g </a:t>
            </a:r>
            <a:r>
              <a:rPr lang="sk-SK" dirty="0" err="1" smtClean="0">
                <a:solidFill>
                  <a:schemeClr val="accent3">
                    <a:lumMod val="75000"/>
                  </a:schemeClr>
                </a:solidFill>
              </a:rPr>
              <a:t>mushrooms</a:t>
            </a:r>
            <a:endParaRPr lang="sk-SK" dirty="0" smtClean="0">
              <a:solidFill>
                <a:schemeClr val="accent3">
                  <a:lumMod val="75000"/>
                </a:schemeClr>
              </a:solidFill>
            </a:endParaRPr>
          </a:p>
          <a:p>
            <a:pPr lvl="0"/>
            <a:r>
              <a:rPr lang="sk-SK" dirty="0" err="1" smtClean="0">
                <a:solidFill>
                  <a:schemeClr val="accent3">
                    <a:lumMod val="75000"/>
                  </a:schemeClr>
                </a:solidFill>
              </a:rPr>
              <a:t>Salt</a:t>
            </a:r>
            <a:endParaRPr lang="sk-SK" dirty="0" smtClean="0">
              <a:solidFill>
                <a:schemeClr val="accent3">
                  <a:lumMod val="75000"/>
                </a:schemeClr>
              </a:solidFill>
            </a:endParaRPr>
          </a:p>
          <a:p>
            <a:pPr lvl="0"/>
            <a:r>
              <a:rPr lang="sk-SK" dirty="0" err="1" smtClean="0">
                <a:solidFill>
                  <a:schemeClr val="accent3">
                    <a:lumMod val="75000"/>
                  </a:schemeClr>
                </a:solidFill>
              </a:rPr>
              <a:t>Black</a:t>
            </a:r>
            <a:r>
              <a:rPr lang="sk-SK" dirty="0" smtClean="0">
                <a:solidFill>
                  <a:schemeClr val="accent3">
                    <a:lumMod val="75000"/>
                  </a:schemeClr>
                </a:solidFill>
              </a:rPr>
              <a:t> </a:t>
            </a:r>
            <a:r>
              <a:rPr lang="sk-SK" dirty="0" err="1" smtClean="0">
                <a:solidFill>
                  <a:schemeClr val="accent3">
                    <a:lumMod val="75000"/>
                  </a:schemeClr>
                </a:solidFill>
              </a:rPr>
              <a:t>pepper</a:t>
            </a:r>
            <a:endParaRPr lang="sk-SK" dirty="0" smtClean="0">
              <a:solidFill>
                <a:schemeClr val="accent3">
                  <a:lumMod val="75000"/>
                </a:schemeClr>
              </a:solidFill>
            </a:endParaRPr>
          </a:p>
          <a:p>
            <a:pPr lvl="0"/>
            <a:r>
              <a:rPr lang="sk-SK" dirty="0" smtClean="0">
                <a:solidFill>
                  <a:schemeClr val="accent3">
                    <a:lumMod val="75000"/>
                  </a:schemeClr>
                </a:solidFill>
              </a:rPr>
              <a:t>Oregano</a:t>
            </a:r>
          </a:p>
          <a:p>
            <a:pPr lvl="0"/>
            <a:r>
              <a:rPr lang="sk-SK" dirty="0" smtClean="0">
                <a:solidFill>
                  <a:schemeClr val="accent3">
                    <a:lumMod val="75000"/>
                  </a:schemeClr>
                </a:solidFill>
              </a:rPr>
              <a:t>1 </a:t>
            </a:r>
            <a:r>
              <a:rPr lang="sk-SK" dirty="0" err="1" smtClean="0">
                <a:solidFill>
                  <a:schemeClr val="accent3">
                    <a:lumMod val="75000"/>
                  </a:schemeClr>
                </a:solidFill>
              </a:rPr>
              <a:t>tbls</a:t>
            </a:r>
            <a:r>
              <a:rPr lang="sk-SK" dirty="0" smtClean="0">
                <a:solidFill>
                  <a:schemeClr val="accent3">
                    <a:lumMod val="75000"/>
                  </a:schemeClr>
                </a:solidFill>
              </a:rPr>
              <a:t>  </a:t>
            </a:r>
            <a:r>
              <a:rPr lang="sk-SK" dirty="0" err="1" smtClean="0">
                <a:solidFill>
                  <a:schemeClr val="accent3">
                    <a:lumMod val="75000"/>
                  </a:schemeClr>
                </a:solidFill>
              </a:rPr>
              <a:t>Oil</a:t>
            </a:r>
            <a:endParaRPr lang="sk-SK" dirty="0" smtClean="0">
              <a:solidFill>
                <a:schemeClr val="accent3">
                  <a:lumMod val="75000"/>
                </a:schemeClr>
              </a:solidFill>
            </a:endParaRPr>
          </a:p>
          <a:p>
            <a:pPr lvl="0">
              <a:buNone/>
            </a:pPr>
            <a:endParaRPr lang="sk-SK" dirty="0" smtClean="0">
              <a:solidFill>
                <a:schemeClr val="accent3">
                  <a:lumMod val="75000"/>
                </a:schemeClr>
              </a:solidFill>
            </a:endParaRPr>
          </a:p>
          <a:p>
            <a:r>
              <a:rPr lang="sk-SK" b="1" dirty="0" err="1" smtClean="0">
                <a:solidFill>
                  <a:schemeClr val="accent3">
                    <a:lumMod val="75000"/>
                  </a:schemeClr>
                </a:solidFill>
              </a:rPr>
              <a:t>Instructions</a:t>
            </a:r>
            <a:r>
              <a:rPr lang="sk-SK" b="1" dirty="0" smtClean="0">
                <a:solidFill>
                  <a:schemeClr val="accent3">
                    <a:lumMod val="75000"/>
                  </a:schemeClr>
                </a:solidFill>
              </a:rPr>
              <a:t>:</a:t>
            </a:r>
            <a:endParaRPr lang="sk-SK" dirty="0" smtClean="0">
              <a:solidFill>
                <a:schemeClr val="accent3">
                  <a:lumMod val="75000"/>
                </a:schemeClr>
              </a:solidFill>
            </a:endParaRPr>
          </a:p>
          <a:p>
            <a:r>
              <a:rPr lang="sk-SK" dirty="0" err="1" smtClean="0">
                <a:solidFill>
                  <a:schemeClr val="accent3">
                    <a:lumMod val="75000"/>
                  </a:schemeClr>
                </a:solidFill>
              </a:rPr>
              <a:t>Season</a:t>
            </a:r>
            <a:r>
              <a:rPr lang="sk-SK" dirty="0" smtClean="0">
                <a:solidFill>
                  <a:schemeClr val="accent3">
                    <a:lumMod val="75000"/>
                  </a:schemeClr>
                </a:solidFill>
              </a:rPr>
              <a:t> </a:t>
            </a:r>
            <a:r>
              <a:rPr lang="sk-SK" dirty="0" err="1" smtClean="0">
                <a:solidFill>
                  <a:schemeClr val="accent3">
                    <a:lumMod val="75000"/>
                  </a:schemeClr>
                </a:solidFill>
              </a:rPr>
              <a:t>washed</a:t>
            </a:r>
            <a:r>
              <a:rPr lang="sk-SK" dirty="0" smtClean="0">
                <a:solidFill>
                  <a:schemeClr val="accent3">
                    <a:lumMod val="75000"/>
                  </a:schemeClr>
                </a:solidFill>
              </a:rPr>
              <a:t> </a:t>
            </a:r>
            <a:r>
              <a:rPr lang="sk-SK" dirty="0" err="1" smtClean="0">
                <a:solidFill>
                  <a:schemeClr val="accent3">
                    <a:lumMod val="75000"/>
                  </a:schemeClr>
                </a:solidFill>
              </a:rPr>
              <a:t>chicken</a:t>
            </a:r>
            <a:r>
              <a:rPr lang="sk-SK" dirty="0" smtClean="0">
                <a:solidFill>
                  <a:schemeClr val="accent3">
                    <a:lumMod val="75000"/>
                  </a:schemeClr>
                </a:solidFill>
              </a:rPr>
              <a:t> </a:t>
            </a:r>
            <a:r>
              <a:rPr lang="sk-SK" dirty="0" err="1" smtClean="0">
                <a:solidFill>
                  <a:schemeClr val="accent3">
                    <a:lumMod val="75000"/>
                  </a:schemeClr>
                </a:solidFill>
              </a:rPr>
              <a:t>breasts</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 bit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salt</a:t>
            </a:r>
            <a:r>
              <a:rPr lang="sk-SK" dirty="0" smtClean="0">
                <a:solidFill>
                  <a:schemeClr val="accent3">
                    <a:lumMod val="75000"/>
                  </a:schemeClr>
                </a:solidFill>
              </a:rPr>
              <a:t>, </a:t>
            </a:r>
            <a:r>
              <a:rPr lang="sk-SK" dirty="0" err="1" smtClean="0">
                <a:solidFill>
                  <a:schemeClr val="accent3">
                    <a:lumMod val="75000"/>
                  </a:schemeClr>
                </a:solidFill>
              </a:rPr>
              <a:t>black</a:t>
            </a:r>
            <a:r>
              <a:rPr lang="sk-SK" dirty="0" smtClean="0">
                <a:solidFill>
                  <a:schemeClr val="accent3">
                    <a:lumMod val="75000"/>
                  </a:schemeClr>
                </a:solidFill>
              </a:rPr>
              <a:t> </a:t>
            </a:r>
            <a:r>
              <a:rPr lang="sk-SK" dirty="0" err="1" smtClean="0">
                <a:solidFill>
                  <a:schemeClr val="accent3">
                    <a:lumMod val="75000"/>
                  </a:schemeClr>
                </a:solidFill>
              </a:rPr>
              <a:t>pepper</a:t>
            </a:r>
            <a:r>
              <a:rPr lang="sk-SK" dirty="0" smtClean="0">
                <a:solidFill>
                  <a:schemeClr val="accent3">
                    <a:lumMod val="75000"/>
                  </a:schemeClr>
                </a:solidFill>
              </a:rPr>
              <a:t> and oregano. </a:t>
            </a:r>
            <a:r>
              <a:rPr lang="sk-SK" dirty="0" err="1" smtClean="0">
                <a:solidFill>
                  <a:schemeClr val="accent3">
                    <a:lumMod val="75000"/>
                  </a:schemeClr>
                </a:solidFill>
              </a:rPr>
              <a:t>Boil</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broccoli</a:t>
            </a:r>
            <a:r>
              <a:rPr lang="sk-SK" dirty="0" smtClean="0">
                <a:solidFill>
                  <a:schemeClr val="accent3">
                    <a:lumMod val="75000"/>
                  </a:schemeClr>
                </a:solidFill>
              </a:rPr>
              <a:t> in </a:t>
            </a:r>
            <a:r>
              <a:rPr lang="sk-SK" dirty="0" err="1" smtClean="0">
                <a:solidFill>
                  <a:schemeClr val="accent3">
                    <a:lumMod val="75000"/>
                  </a:schemeClr>
                </a:solidFill>
              </a:rPr>
              <a:t>salt</a:t>
            </a:r>
            <a:r>
              <a:rPr lang="sk-SK" dirty="0" smtClean="0">
                <a:solidFill>
                  <a:schemeClr val="accent3">
                    <a:lumMod val="75000"/>
                  </a:schemeClr>
                </a:solidFill>
              </a:rPr>
              <a:t> </a:t>
            </a:r>
            <a:r>
              <a:rPr lang="sk-SK" dirty="0" err="1" smtClean="0">
                <a:solidFill>
                  <a:schemeClr val="accent3">
                    <a:lumMod val="75000"/>
                  </a:schemeClr>
                </a:solidFill>
              </a:rPr>
              <a:t>water</a:t>
            </a:r>
            <a:r>
              <a:rPr lang="sk-SK" dirty="0" smtClean="0">
                <a:solidFill>
                  <a:schemeClr val="accent3">
                    <a:lumMod val="75000"/>
                  </a:schemeClr>
                </a:solidFill>
              </a:rPr>
              <a:t>.  </a:t>
            </a:r>
            <a:r>
              <a:rPr lang="sk-SK" dirty="0" err="1" smtClean="0">
                <a:solidFill>
                  <a:schemeClr val="accent3">
                    <a:lumMod val="75000"/>
                  </a:schemeClr>
                </a:solidFill>
              </a:rPr>
              <a:t>Then</a:t>
            </a:r>
            <a:r>
              <a:rPr lang="sk-SK" dirty="0" smtClean="0">
                <a:solidFill>
                  <a:schemeClr val="accent3">
                    <a:lumMod val="75000"/>
                  </a:schemeClr>
                </a:solidFill>
              </a:rPr>
              <a:t> </a:t>
            </a:r>
            <a:r>
              <a:rPr lang="sk-SK" dirty="0" err="1" smtClean="0">
                <a:solidFill>
                  <a:schemeClr val="accent3">
                    <a:lumMod val="75000"/>
                  </a:schemeClr>
                </a:solidFill>
              </a:rPr>
              <a:t>cover</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chicken</a:t>
            </a:r>
            <a:r>
              <a:rPr lang="sk-SK" dirty="0" smtClean="0">
                <a:solidFill>
                  <a:schemeClr val="accent3">
                    <a:lumMod val="75000"/>
                  </a:schemeClr>
                </a:solidFill>
              </a:rPr>
              <a:t> </a:t>
            </a:r>
            <a:r>
              <a:rPr lang="sk-SK" dirty="0" err="1" smtClean="0">
                <a:solidFill>
                  <a:schemeClr val="accent3">
                    <a:lumMod val="75000"/>
                  </a:schemeClr>
                </a:solidFill>
              </a:rPr>
              <a:t>breasts</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t>
            </a:r>
            <a:r>
              <a:rPr lang="sk-SK" dirty="0" err="1" smtClean="0">
                <a:solidFill>
                  <a:schemeClr val="accent3">
                    <a:lumMod val="75000"/>
                  </a:schemeClr>
                </a:solidFill>
              </a:rPr>
              <a:t>one</a:t>
            </a:r>
            <a:r>
              <a:rPr lang="sk-SK" dirty="0" smtClean="0">
                <a:solidFill>
                  <a:schemeClr val="accent3">
                    <a:lumMod val="75000"/>
                  </a:schemeClr>
                </a:solidFill>
              </a:rPr>
              <a:t> </a:t>
            </a:r>
            <a:r>
              <a:rPr lang="sk-SK" dirty="0" err="1" smtClean="0">
                <a:solidFill>
                  <a:schemeClr val="accent3">
                    <a:lumMod val="75000"/>
                  </a:schemeClr>
                </a:solidFill>
              </a:rPr>
              <a:t>piece</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ham and </a:t>
            </a:r>
            <a:r>
              <a:rPr lang="sk-SK" dirty="0" err="1" smtClean="0">
                <a:solidFill>
                  <a:schemeClr val="accent3">
                    <a:lumMod val="75000"/>
                  </a:schemeClr>
                </a:solidFill>
              </a:rPr>
              <a:t>cheese</a:t>
            </a:r>
            <a:r>
              <a:rPr lang="sk-SK" dirty="0" smtClean="0">
                <a:solidFill>
                  <a:schemeClr val="accent3">
                    <a:lumMod val="75000"/>
                  </a:schemeClr>
                </a:solidFill>
              </a:rPr>
              <a:t>, </a:t>
            </a:r>
            <a:r>
              <a:rPr lang="sk-SK" dirty="0" err="1" smtClean="0">
                <a:solidFill>
                  <a:schemeClr val="accent3">
                    <a:lumMod val="75000"/>
                  </a:schemeClr>
                </a:solidFill>
              </a:rPr>
              <a:t>two</a:t>
            </a:r>
            <a:r>
              <a:rPr lang="sk-SK" dirty="0" smtClean="0">
                <a:solidFill>
                  <a:schemeClr val="accent3">
                    <a:lumMod val="75000"/>
                  </a:schemeClr>
                </a:solidFill>
              </a:rPr>
              <a:t> </a:t>
            </a:r>
            <a:r>
              <a:rPr lang="sk-SK" dirty="0" err="1" smtClean="0">
                <a:solidFill>
                  <a:schemeClr val="accent3">
                    <a:lumMod val="75000"/>
                  </a:schemeClr>
                </a:solidFill>
              </a:rPr>
              <a:t>pieces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broccoli</a:t>
            </a:r>
            <a:r>
              <a:rPr lang="sk-SK" dirty="0" smtClean="0">
                <a:solidFill>
                  <a:schemeClr val="accent3">
                    <a:lumMod val="75000"/>
                  </a:schemeClr>
                </a:solidFill>
              </a:rPr>
              <a:t> and </a:t>
            </a:r>
            <a:r>
              <a:rPr lang="sk-SK" dirty="0" err="1" smtClean="0">
                <a:solidFill>
                  <a:schemeClr val="accent3">
                    <a:lumMod val="75000"/>
                  </a:schemeClr>
                </a:solidFill>
              </a:rPr>
              <a:t>some</a:t>
            </a:r>
            <a:r>
              <a:rPr lang="sk-SK" dirty="0" smtClean="0">
                <a:solidFill>
                  <a:schemeClr val="accent3">
                    <a:lumMod val="75000"/>
                  </a:schemeClr>
                </a:solidFill>
              </a:rPr>
              <a:t>  </a:t>
            </a:r>
            <a:r>
              <a:rPr lang="sk-SK" dirty="0" err="1" smtClean="0">
                <a:solidFill>
                  <a:schemeClr val="accent3">
                    <a:lumMod val="75000"/>
                  </a:schemeClr>
                </a:solidFill>
              </a:rPr>
              <a:t>mushrooms</a:t>
            </a:r>
            <a:r>
              <a:rPr lang="sk-SK" dirty="0" smtClean="0">
                <a:solidFill>
                  <a:schemeClr val="accent3">
                    <a:lumMod val="75000"/>
                  </a:schemeClr>
                </a:solidFill>
              </a:rPr>
              <a:t> </a:t>
            </a:r>
            <a:r>
              <a:rPr lang="sk-SK" dirty="0" err="1" smtClean="0">
                <a:solidFill>
                  <a:schemeClr val="accent3">
                    <a:lumMod val="75000"/>
                  </a:schemeClr>
                </a:solidFill>
              </a:rPr>
              <a:t>and</a:t>
            </a:r>
            <a:r>
              <a:rPr lang="sk-SK" dirty="0" smtClean="0">
                <a:solidFill>
                  <a:schemeClr val="accent3">
                    <a:lumMod val="75000"/>
                  </a:schemeClr>
                </a:solidFill>
              </a:rPr>
              <a:t> roll </a:t>
            </a:r>
            <a:r>
              <a:rPr lang="sk-SK" dirty="0" err="1" smtClean="0">
                <a:solidFill>
                  <a:schemeClr val="accent3">
                    <a:lumMod val="75000"/>
                  </a:schemeClr>
                </a:solidFill>
              </a:rPr>
              <a:t>them</a:t>
            </a:r>
            <a:r>
              <a:rPr lang="sk-SK" dirty="0" smtClean="0">
                <a:solidFill>
                  <a:schemeClr val="accent3">
                    <a:lumMod val="75000"/>
                  </a:schemeClr>
                </a:solidFill>
              </a:rPr>
              <a:t>. </a:t>
            </a:r>
            <a:r>
              <a:rPr lang="sk-SK" dirty="0" err="1" smtClean="0">
                <a:solidFill>
                  <a:schemeClr val="accent3">
                    <a:lumMod val="75000"/>
                  </a:schemeClr>
                </a:solidFill>
              </a:rPr>
              <a:t>Wrap</a:t>
            </a:r>
            <a:r>
              <a:rPr lang="sk-SK" dirty="0" smtClean="0">
                <a:solidFill>
                  <a:schemeClr val="accent3">
                    <a:lumMod val="75000"/>
                  </a:schemeClr>
                </a:solidFill>
              </a:rPr>
              <a:t> </a:t>
            </a:r>
            <a:r>
              <a:rPr lang="sk-SK" dirty="0" err="1" smtClean="0">
                <a:solidFill>
                  <a:schemeClr val="accent3">
                    <a:lumMod val="75000"/>
                  </a:schemeClr>
                </a:solidFill>
              </a:rPr>
              <a:t>them</a:t>
            </a:r>
            <a:r>
              <a:rPr lang="sk-SK" dirty="0" smtClean="0">
                <a:solidFill>
                  <a:schemeClr val="accent3">
                    <a:lumMod val="75000"/>
                  </a:schemeClr>
                </a:solidFill>
              </a:rPr>
              <a:t> </a:t>
            </a:r>
            <a:r>
              <a:rPr lang="sk-SK" dirty="0" err="1" smtClean="0">
                <a:solidFill>
                  <a:schemeClr val="accent3">
                    <a:lumMod val="75000"/>
                  </a:schemeClr>
                </a:solidFill>
              </a:rPr>
              <a:t>into</a:t>
            </a:r>
            <a:r>
              <a:rPr lang="sk-SK" dirty="0" smtClean="0">
                <a:solidFill>
                  <a:schemeClr val="accent3">
                    <a:lumMod val="75000"/>
                  </a:schemeClr>
                </a:solidFill>
              </a:rPr>
              <a:t> </a:t>
            </a:r>
            <a:r>
              <a:rPr lang="sk-SK" dirty="0" err="1" smtClean="0">
                <a:solidFill>
                  <a:schemeClr val="accent3">
                    <a:lumMod val="75000"/>
                  </a:schemeClr>
                </a:solidFill>
              </a:rPr>
              <a:t>foil</a:t>
            </a:r>
            <a:r>
              <a:rPr lang="sk-SK" dirty="0" smtClean="0">
                <a:solidFill>
                  <a:schemeClr val="accent3">
                    <a:lumMod val="75000"/>
                  </a:schemeClr>
                </a:solidFill>
              </a:rPr>
              <a:t> and </a:t>
            </a:r>
            <a:r>
              <a:rPr lang="sk-SK" dirty="0" err="1" smtClean="0">
                <a:solidFill>
                  <a:schemeClr val="accent3">
                    <a:lumMod val="75000"/>
                  </a:schemeClr>
                </a:solidFill>
              </a:rPr>
              <a:t>lay</a:t>
            </a:r>
            <a:r>
              <a:rPr lang="sk-SK" dirty="0" smtClean="0">
                <a:solidFill>
                  <a:schemeClr val="accent3">
                    <a:lumMod val="75000"/>
                  </a:schemeClr>
                </a:solidFill>
              </a:rPr>
              <a:t> </a:t>
            </a:r>
            <a:r>
              <a:rPr lang="sk-SK" dirty="0" err="1" smtClean="0">
                <a:solidFill>
                  <a:schemeClr val="accent3">
                    <a:lumMod val="75000"/>
                  </a:schemeClr>
                </a:solidFill>
              </a:rPr>
              <a:t>them</a:t>
            </a:r>
            <a:r>
              <a:rPr lang="sk-SK" dirty="0" smtClean="0">
                <a:solidFill>
                  <a:schemeClr val="accent3">
                    <a:lumMod val="75000"/>
                  </a:schemeClr>
                </a:solidFill>
              </a:rPr>
              <a:t> on a </a:t>
            </a:r>
            <a:r>
              <a:rPr lang="sk-SK" dirty="0" err="1" smtClean="0">
                <a:solidFill>
                  <a:schemeClr val="accent3">
                    <a:lumMod val="75000"/>
                  </a:schemeClr>
                </a:solidFill>
              </a:rPr>
              <a:t>roasting</a:t>
            </a:r>
            <a:r>
              <a:rPr lang="sk-SK" dirty="0" smtClean="0">
                <a:solidFill>
                  <a:schemeClr val="accent3">
                    <a:lumMod val="75000"/>
                  </a:schemeClr>
                </a:solidFill>
              </a:rPr>
              <a:t> </a:t>
            </a:r>
            <a:r>
              <a:rPr lang="sk-SK" dirty="0" err="1" smtClean="0">
                <a:solidFill>
                  <a:schemeClr val="accent3">
                    <a:lumMod val="75000"/>
                  </a:schemeClr>
                </a:solidFill>
              </a:rPr>
              <a:t>pan</a:t>
            </a:r>
            <a:r>
              <a:rPr lang="sk-SK" dirty="0" smtClean="0">
                <a:solidFill>
                  <a:schemeClr val="accent3">
                    <a:lumMod val="75000"/>
                  </a:schemeClr>
                </a:solidFill>
              </a:rPr>
              <a:t>. </a:t>
            </a:r>
            <a:r>
              <a:rPr lang="sk-SK" dirty="0" err="1" smtClean="0">
                <a:solidFill>
                  <a:schemeClr val="accent3">
                    <a:lumMod val="75000"/>
                  </a:schemeClr>
                </a:solidFill>
              </a:rPr>
              <a:t>Put</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roasting</a:t>
            </a:r>
            <a:r>
              <a:rPr lang="sk-SK" dirty="0" smtClean="0">
                <a:solidFill>
                  <a:schemeClr val="accent3">
                    <a:lumMod val="75000"/>
                  </a:schemeClr>
                </a:solidFill>
              </a:rPr>
              <a:t> </a:t>
            </a:r>
            <a:r>
              <a:rPr lang="sk-SK" dirty="0" err="1" smtClean="0">
                <a:solidFill>
                  <a:schemeClr val="accent3">
                    <a:lumMod val="75000"/>
                  </a:schemeClr>
                </a:solidFill>
              </a:rPr>
              <a:t>pan</a:t>
            </a:r>
            <a:r>
              <a:rPr lang="sk-SK" dirty="0" smtClean="0">
                <a:solidFill>
                  <a:schemeClr val="accent3">
                    <a:lumMod val="75000"/>
                  </a:schemeClr>
                </a:solidFill>
              </a:rPr>
              <a:t> </a:t>
            </a:r>
            <a:r>
              <a:rPr lang="sk-SK" dirty="0" err="1" smtClean="0">
                <a:solidFill>
                  <a:schemeClr val="accent3">
                    <a:lumMod val="75000"/>
                  </a:schemeClr>
                </a:solidFill>
              </a:rPr>
              <a:t>into</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oven</a:t>
            </a:r>
            <a:r>
              <a:rPr lang="sk-SK" dirty="0" smtClean="0">
                <a:solidFill>
                  <a:schemeClr val="accent3">
                    <a:lumMod val="75000"/>
                  </a:schemeClr>
                </a:solidFill>
              </a:rPr>
              <a:t> </a:t>
            </a:r>
            <a:r>
              <a:rPr lang="sk-SK" dirty="0" err="1" smtClean="0">
                <a:solidFill>
                  <a:schemeClr val="accent3">
                    <a:lumMod val="75000"/>
                  </a:schemeClr>
                </a:solidFill>
              </a:rPr>
              <a:t>for</a:t>
            </a:r>
            <a:r>
              <a:rPr lang="sk-SK" dirty="0" smtClean="0">
                <a:solidFill>
                  <a:schemeClr val="accent3">
                    <a:lumMod val="75000"/>
                  </a:schemeClr>
                </a:solidFill>
              </a:rPr>
              <a:t> 25 </a:t>
            </a:r>
            <a:r>
              <a:rPr lang="sk-SK" dirty="0" err="1" smtClean="0">
                <a:solidFill>
                  <a:schemeClr val="accent3">
                    <a:lumMod val="75000"/>
                  </a:schemeClr>
                </a:solidFill>
              </a:rPr>
              <a:t>minutes</a:t>
            </a:r>
            <a:r>
              <a:rPr lang="sk-SK" dirty="0" smtClean="0">
                <a:solidFill>
                  <a:schemeClr val="accent3">
                    <a:lumMod val="75000"/>
                  </a:schemeClr>
                </a:solidFill>
              </a:rPr>
              <a:t> and  </a:t>
            </a:r>
            <a:r>
              <a:rPr lang="sk-SK" dirty="0" err="1" smtClean="0">
                <a:solidFill>
                  <a:schemeClr val="accent3">
                    <a:lumMod val="75000"/>
                  </a:schemeClr>
                </a:solidFill>
              </a:rPr>
              <a:t>roast</a:t>
            </a:r>
            <a:r>
              <a:rPr lang="sk-SK" dirty="0" smtClean="0">
                <a:solidFill>
                  <a:schemeClr val="accent3">
                    <a:lumMod val="75000"/>
                  </a:schemeClr>
                </a:solidFill>
              </a:rPr>
              <a:t> </a:t>
            </a:r>
            <a:r>
              <a:rPr lang="sk-SK" dirty="0" err="1" smtClean="0">
                <a:solidFill>
                  <a:schemeClr val="accent3">
                    <a:lumMod val="75000"/>
                  </a:schemeClr>
                </a:solidFill>
              </a:rPr>
              <a:t>stuffed</a:t>
            </a:r>
            <a:r>
              <a:rPr lang="sk-SK" dirty="0" smtClean="0">
                <a:solidFill>
                  <a:schemeClr val="accent3">
                    <a:lumMod val="75000"/>
                  </a:schemeClr>
                </a:solidFill>
              </a:rPr>
              <a:t> </a:t>
            </a:r>
            <a:r>
              <a:rPr lang="sk-SK" dirty="0" err="1" smtClean="0">
                <a:solidFill>
                  <a:schemeClr val="accent3">
                    <a:lumMod val="75000"/>
                  </a:schemeClr>
                </a:solidFill>
              </a:rPr>
              <a:t>chicken</a:t>
            </a:r>
            <a:r>
              <a:rPr lang="sk-SK" dirty="0" smtClean="0">
                <a:solidFill>
                  <a:schemeClr val="accent3">
                    <a:lumMod val="75000"/>
                  </a:schemeClr>
                </a:solidFill>
              </a:rPr>
              <a:t> </a:t>
            </a:r>
            <a:r>
              <a:rPr lang="sk-SK" dirty="0" err="1" smtClean="0">
                <a:solidFill>
                  <a:schemeClr val="accent3">
                    <a:lumMod val="75000"/>
                  </a:schemeClr>
                </a:solidFill>
              </a:rPr>
              <a:t>breasts</a:t>
            </a:r>
            <a:r>
              <a:rPr lang="sk-SK" dirty="0" smtClean="0">
                <a:solidFill>
                  <a:schemeClr val="accent3">
                    <a:lumMod val="75000"/>
                  </a:schemeClr>
                </a:solidFill>
              </a:rPr>
              <a:t>  </a:t>
            </a:r>
            <a:r>
              <a:rPr lang="sk-SK" dirty="0" err="1" smtClean="0">
                <a:solidFill>
                  <a:schemeClr val="accent3">
                    <a:lumMod val="75000"/>
                  </a:schemeClr>
                </a:solidFill>
              </a:rPr>
              <a:t>at</a:t>
            </a:r>
            <a:r>
              <a:rPr lang="sk-SK" dirty="0" smtClean="0">
                <a:solidFill>
                  <a:schemeClr val="accent3">
                    <a:lumMod val="75000"/>
                  </a:schemeClr>
                </a:solidFill>
              </a:rPr>
              <a:t> 160°C/ 180°C.</a:t>
            </a:r>
          </a:p>
          <a:p>
            <a:endParaRPr lang="sk-SK" dirty="0"/>
          </a:p>
        </p:txBody>
      </p:sp>
      <p:pic>
        <p:nvPicPr>
          <p:cNvPr id="2050" name="Picture 2" descr="E:\Foto - Project\Projekt Paťa\IMG_1272.JPG"/>
          <p:cNvPicPr>
            <a:picLocks noChangeAspect="1" noChangeArrowheads="1"/>
          </p:cNvPicPr>
          <p:nvPr/>
        </p:nvPicPr>
        <p:blipFill>
          <a:blip r:embed="rId2" cstate="print"/>
          <a:srcRect/>
          <a:stretch>
            <a:fillRect/>
          </a:stretch>
        </p:blipFill>
        <p:spPr bwMode="auto">
          <a:xfrm>
            <a:off x="2051720" y="1556792"/>
            <a:ext cx="2438400" cy="252028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286000" y="908720"/>
            <a:ext cx="4734272" cy="288032"/>
          </a:xfrm>
        </p:spPr>
        <p:txBody>
          <a:bodyPr>
            <a:normAutofit fontScale="90000"/>
          </a:bodyPr>
          <a:lstStyle/>
          <a:p>
            <a:r>
              <a:rPr lang="sk-SK" sz="3200" i="1" dirty="0" smtClean="0">
                <a:solidFill>
                  <a:schemeClr val="accent1">
                    <a:lumMod val="75000"/>
                  </a:schemeClr>
                </a:solidFill>
                <a:latin typeface="Calibri" panose="020F0502020204030204" pitchFamily="34" charset="0"/>
              </a:rPr>
              <a:t/>
            </a:r>
            <a:br>
              <a:rPr lang="sk-SK" sz="3200" i="1" dirty="0" smtClean="0">
                <a:solidFill>
                  <a:schemeClr val="accent1">
                    <a:lumMod val="75000"/>
                  </a:schemeClr>
                </a:solidFill>
                <a:latin typeface="Calibri" panose="020F0502020204030204" pitchFamily="34" charset="0"/>
              </a:rPr>
            </a:br>
            <a:r>
              <a:rPr lang="sk-SK" sz="3200" i="1" dirty="0">
                <a:solidFill>
                  <a:schemeClr val="accent1">
                    <a:lumMod val="75000"/>
                  </a:schemeClr>
                </a:solidFill>
                <a:latin typeface="Calibri" panose="020F0502020204030204" pitchFamily="34" charset="0"/>
              </a:rPr>
              <a:t/>
            </a:r>
            <a:br>
              <a:rPr lang="sk-SK" sz="3200" i="1" dirty="0">
                <a:solidFill>
                  <a:schemeClr val="accent1">
                    <a:lumMod val="75000"/>
                  </a:schemeClr>
                </a:solidFill>
                <a:latin typeface="Calibri" panose="020F0502020204030204" pitchFamily="34" charset="0"/>
              </a:rPr>
            </a:br>
            <a:r>
              <a:rPr lang="sk-SK" sz="2700" i="1" dirty="0" smtClean="0">
                <a:solidFill>
                  <a:schemeClr val="accent1">
                    <a:lumMod val="75000"/>
                  </a:schemeClr>
                </a:solidFill>
                <a:latin typeface="Calibri" panose="020F0502020204030204" pitchFamily="34" charset="0"/>
              </a:rPr>
              <a:t>Kuracie </a:t>
            </a:r>
            <a:r>
              <a:rPr lang="sk-SK" sz="2700" i="1" dirty="0">
                <a:solidFill>
                  <a:schemeClr val="accent1">
                    <a:lumMod val="75000"/>
                  </a:schemeClr>
                </a:solidFill>
                <a:latin typeface="Calibri" panose="020F0502020204030204" pitchFamily="34" charset="0"/>
              </a:rPr>
              <a:t>prsia plnené šunkou, syrom , brokolicou a šampiňónmi</a:t>
            </a:r>
            <a:endParaRPr lang="sk-SK" sz="2700" dirty="0"/>
          </a:p>
        </p:txBody>
      </p:sp>
      <p:sp>
        <p:nvSpPr>
          <p:cNvPr id="3" name="Podnadpis 2"/>
          <p:cNvSpPr>
            <a:spLocks noGrp="1"/>
          </p:cNvSpPr>
          <p:nvPr>
            <p:ph type="subTitle" idx="1"/>
          </p:nvPr>
        </p:nvSpPr>
        <p:spPr>
          <a:xfrm>
            <a:off x="2286000" y="2924944"/>
            <a:ext cx="6172200" cy="3449978"/>
          </a:xfrm>
        </p:spPr>
        <p:txBody>
          <a:bodyPr/>
          <a:lstStyle/>
          <a:p>
            <a:endParaRPr lang="sk-SK" dirty="0"/>
          </a:p>
        </p:txBody>
      </p:sp>
      <p:pic>
        <p:nvPicPr>
          <p:cNvPr id="4" name="Picture 2" descr="E:\Foto - Project\Projekt Paťa\IMG_1272.JPG"/>
          <p:cNvPicPr>
            <a:picLocks noChangeAspect="1" noChangeArrowheads="1"/>
          </p:cNvPicPr>
          <p:nvPr/>
        </p:nvPicPr>
        <p:blipFill>
          <a:blip r:embed="rId2" cstate="print"/>
          <a:srcRect/>
          <a:stretch>
            <a:fillRect/>
          </a:stretch>
        </p:blipFill>
        <p:spPr bwMode="auto">
          <a:xfrm>
            <a:off x="2286000" y="1412776"/>
            <a:ext cx="6246440" cy="5437711"/>
          </a:xfrm>
          <a:prstGeom prst="rect">
            <a:avLst/>
          </a:prstGeom>
          <a:noFill/>
        </p:spPr>
      </p:pic>
    </p:spTree>
    <p:extLst>
      <p:ext uri="{BB962C8B-B14F-4D97-AF65-F5344CB8AC3E}">
        <p14:creationId xmlns:p14="http://schemas.microsoft.com/office/powerpoint/2010/main" xmlns="" val="2231349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7467600" cy="2060848"/>
          </a:xfrm>
        </p:spPr>
        <p:txBody>
          <a:bodyPr>
            <a:normAutofit fontScale="90000"/>
          </a:bodyPr>
          <a:lstStyle/>
          <a:p>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t>
            </a:r>
            <a:r>
              <a:rPr lang="sk-SK" sz="2000" b="1" i="1" dirty="0" smtClean="0">
                <a:solidFill>
                  <a:schemeClr val="accent1">
                    <a:lumMod val="75000"/>
                  </a:schemeClr>
                </a:solidFill>
                <a:latin typeface="Calibri" panose="020F0502020204030204" pitchFamily="34" charset="0"/>
              </a:rPr>
              <a:t>Recept: Rybie filé na masle</a:t>
            </a:r>
            <a:br>
              <a:rPr lang="sk-SK" sz="2000" b="1" i="1" dirty="0" smtClean="0">
                <a:solidFill>
                  <a:schemeClr val="accent1">
                    <a:lumMod val="75000"/>
                  </a:schemeClr>
                </a:solidFill>
                <a:latin typeface="Calibri" panose="020F0502020204030204" pitchFamily="34" charset="0"/>
              </a:rPr>
            </a:br>
            <a:r>
              <a:rPr lang="sk-SK" sz="2000" b="1" i="1" dirty="0" smtClean="0">
                <a:solidFill>
                  <a:schemeClr val="accent1">
                    <a:lumMod val="75000"/>
                  </a:schemeClr>
                </a:solidFill>
                <a:latin typeface="Calibri" panose="020F0502020204030204" pitchFamily="34" charset="0"/>
              </a:rPr>
              <a:t>     </a:t>
            </a:r>
            <a:r>
              <a:rPr lang="sk-SK" sz="2000" b="1" i="1" dirty="0" err="1" smtClean="0">
                <a:solidFill>
                  <a:schemeClr val="accent1">
                    <a:lumMod val="75000"/>
                  </a:schemeClr>
                </a:solidFill>
                <a:latin typeface="Calibri" panose="020F0502020204030204" pitchFamily="34" charset="0"/>
              </a:rPr>
              <a:t>Recipe</a:t>
            </a:r>
            <a:r>
              <a:rPr lang="sk-SK" sz="2000" b="1" i="1" dirty="0" smtClean="0">
                <a:solidFill>
                  <a:schemeClr val="accent1">
                    <a:lumMod val="75000"/>
                  </a:schemeClr>
                </a:solidFill>
                <a:latin typeface="Calibri" panose="020F0502020204030204" pitchFamily="34" charset="0"/>
              </a:rPr>
              <a:t>:	 </a:t>
            </a:r>
            <a:r>
              <a:rPr lang="sk-SK" sz="2000" b="1" i="1" dirty="0" err="1" smtClean="0">
                <a:solidFill>
                  <a:schemeClr val="accent1">
                    <a:lumMod val="75000"/>
                  </a:schemeClr>
                </a:solidFill>
                <a:latin typeface="Calibri" panose="020F0502020204030204" pitchFamily="34" charset="0"/>
              </a:rPr>
              <a:t>Butter</a:t>
            </a:r>
            <a:r>
              <a:rPr lang="sk-SK" sz="2000" b="1" i="1" dirty="0" smtClean="0">
                <a:solidFill>
                  <a:schemeClr val="accent1">
                    <a:lumMod val="75000"/>
                  </a:schemeClr>
                </a:solidFill>
                <a:latin typeface="Calibri" panose="020F0502020204030204" pitchFamily="34" charset="0"/>
              </a:rPr>
              <a:t> </a:t>
            </a:r>
            <a:r>
              <a:rPr lang="sk-SK" sz="2000" b="1" i="1" dirty="0" err="1" smtClean="0">
                <a:solidFill>
                  <a:schemeClr val="accent1">
                    <a:lumMod val="75000"/>
                  </a:schemeClr>
                </a:solidFill>
                <a:latin typeface="Calibri" pitchFamily="34" charset="0"/>
              </a:rPr>
              <a:t>fish</a:t>
            </a:r>
            <a:r>
              <a:rPr lang="sk-SK" sz="2000" b="1" i="1" dirty="0" smtClean="0">
                <a:solidFill>
                  <a:schemeClr val="accent1">
                    <a:lumMod val="75000"/>
                  </a:schemeClr>
                </a:solidFill>
                <a:latin typeface="Calibri" pitchFamily="34" charset="0"/>
              </a:rPr>
              <a:t> in </a:t>
            </a:r>
            <a:r>
              <a:rPr lang="sk-SK" sz="2000" b="1" i="1" dirty="0" err="1" smtClean="0">
                <a:solidFill>
                  <a:schemeClr val="accent1">
                    <a:lumMod val="75000"/>
                  </a:schemeClr>
                </a:solidFill>
                <a:latin typeface="Calibri" pitchFamily="34" charset="0"/>
              </a:rPr>
              <a:t>butter</a:t>
            </a:r>
            <a:r>
              <a:rPr lang="sk-SK" sz="2000" b="1" i="1" dirty="0" smtClean="0">
                <a:solidFill>
                  <a:schemeClr val="accent1">
                    <a:lumMod val="75000"/>
                  </a:schemeClr>
                </a:solidFill>
                <a:latin typeface="Calibri" pitchFamily="34" charset="0"/>
              </a:rPr>
              <a:t> </a:t>
            </a:r>
            <a:r>
              <a:rPr lang="sk-SK" sz="2000" b="1" i="1" dirty="0" err="1" smtClean="0">
                <a:solidFill>
                  <a:schemeClr val="accent1">
                    <a:lumMod val="75000"/>
                  </a:schemeClr>
                </a:solidFill>
                <a:latin typeface="Calibri" pitchFamily="34" charset="0"/>
              </a:rPr>
              <a:t>sauce</a:t>
            </a:r>
            <a:r>
              <a:rPr lang="sk-SK" sz="2000" b="1" i="1" dirty="0" smtClean="0">
                <a:solidFill>
                  <a:schemeClr val="accent1"/>
                </a:solidFill>
                <a:latin typeface="Calibri" pitchFamily="34" charset="0"/>
              </a:rPr>
              <a:t/>
            </a:r>
            <a:br>
              <a:rPr lang="sk-SK" sz="2000" b="1" i="1" dirty="0" smtClean="0">
                <a:solidFill>
                  <a:schemeClr val="accent1"/>
                </a:solidFill>
                <a:latin typeface="Calibri" pitchFamily="34" charset="0"/>
              </a:rPr>
            </a:br>
            <a:r>
              <a:rPr lang="sk-SK" sz="2000" b="1" i="1" dirty="0" smtClean="0">
                <a:latin typeface="Calibri" panose="020F0502020204030204" pitchFamily="34" charset="0"/>
              </a:rPr>
              <a:t/>
            </a:r>
            <a:br>
              <a:rPr lang="sk-SK" sz="2000" b="1" i="1" dirty="0" smtClean="0">
                <a:latin typeface="Calibri" panose="020F0502020204030204" pitchFamily="34" charset="0"/>
              </a:rPr>
            </a:br>
            <a:r>
              <a:rPr lang="sk-SK" dirty="0" smtClean="0"/>
              <a:t/>
            </a:r>
            <a:br>
              <a:rPr lang="sk-SK" dirty="0" smtClean="0"/>
            </a:br>
            <a:endParaRPr lang="sk-SK" dirty="0"/>
          </a:p>
        </p:txBody>
      </p:sp>
      <p:sp>
        <p:nvSpPr>
          <p:cNvPr id="4" name="Zástupný symbol obsahu 3"/>
          <p:cNvSpPr>
            <a:spLocks noGrp="1"/>
          </p:cNvSpPr>
          <p:nvPr>
            <p:ph sz="quarter" idx="1"/>
          </p:nvPr>
        </p:nvSpPr>
        <p:spPr/>
        <p:txBody>
          <a:bodyPr>
            <a:normAutofit fontScale="55000" lnSpcReduction="20000"/>
          </a:bodyPr>
          <a:lstStyle/>
          <a:p>
            <a:pPr lvl="0"/>
            <a:r>
              <a:rPr lang="sk-SK" b="1" dirty="0" smtClean="0">
                <a:solidFill>
                  <a:schemeClr val="accent3">
                    <a:lumMod val="75000"/>
                  </a:schemeClr>
                </a:solidFill>
              </a:rPr>
              <a:t>Rybie filé na masle</a:t>
            </a:r>
            <a:endParaRPr lang="sk-SK" dirty="0" smtClean="0">
              <a:solidFill>
                <a:schemeClr val="accent3">
                  <a:lumMod val="75000"/>
                </a:schemeClr>
              </a:solidFill>
            </a:endParaRPr>
          </a:p>
          <a:p>
            <a:r>
              <a:rPr lang="sk-SK" b="1" dirty="0" smtClean="0">
                <a:solidFill>
                  <a:schemeClr val="accent3">
                    <a:lumMod val="75000"/>
                  </a:schemeClr>
                </a:solidFill>
              </a:rPr>
              <a:t>Suroviny: </a:t>
            </a:r>
            <a:endParaRPr lang="sk-SK" dirty="0" smtClean="0">
              <a:solidFill>
                <a:schemeClr val="accent3">
                  <a:lumMod val="75000"/>
                </a:schemeClr>
              </a:solidFill>
            </a:endParaRPr>
          </a:p>
          <a:p>
            <a:pPr lvl="0"/>
            <a:r>
              <a:rPr lang="sk-SK" dirty="0" smtClean="0">
                <a:solidFill>
                  <a:schemeClr val="accent3">
                    <a:lumMod val="75000"/>
                  </a:schemeClr>
                </a:solidFill>
              </a:rPr>
              <a:t>500g rybie filé</a:t>
            </a:r>
          </a:p>
          <a:p>
            <a:pPr lvl="0"/>
            <a:r>
              <a:rPr lang="sk-SK" dirty="0" smtClean="0">
                <a:solidFill>
                  <a:schemeClr val="accent3">
                    <a:lumMod val="75000"/>
                  </a:schemeClr>
                </a:solidFill>
              </a:rPr>
              <a:t>60g maslo</a:t>
            </a:r>
          </a:p>
          <a:p>
            <a:pPr lvl="0"/>
            <a:r>
              <a:rPr lang="sk-SK" dirty="0" smtClean="0">
                <a:solidFill>
                  <a:schemeClr val="accent3">
                    <a:lumMod val="75000"/>
                  </a:schemeClr>
                </a:solidFill>
              </a:rPr>
              <a:t>Čierne korenie mleté</a:t>
            </a:r>
          </a:p>
          <a:p>
            <a:pPr lvl="0"/>
            <a:r>
              <a:rPr lang="sk-SK" dirty="0" smtClean="0">
                <a:solidFill>
                  <a:schemeClr val="accent3">
                    <a:lumMod val="75000"/>
                  </a:schemeClr>
                </a:solidFill>
              </a:rPr>
              <a:t>soľ</a:t>
            </a:r>
          </a:p>
          <a:p>
            <a:pPr lvl="0"/>
            <a:r>
              <a:rPr lang="sk-SK" dirty="0" smtClean="0">
                <a:solidFill>
                  <a:schemeClr val="accent3">
                    <a:lumMod val="75000"/>
                  </a:schemeClr>
                </a:solidFill>
              </a:rPr>
              <a:t>10 </a:t>
            </a:r>
            <a:r>
              <a:rPr lang="sk-SK" dirty="0" err="1" smtClean="0">
                <a:solidFill>
                  <a:schemeClr val="accent3">
                    <a:lumMod val="75000"/>
                  </a:schemeClr>
                </a:solidFill>
              </a:rPr>
              <a:t>Pl</a:t>
            </a:r>
            <a:r>
              <a:rPr lang="sk-SK" dirty="0" smtClean="0">
                <a:solidFill>
                  <a:schemeClr val="accent3">
                    <a:lumMod val="75000"/>
                  </a:schemeClr>
                </a:solidFill>
              </a:rPr>
              <a:t> olivového oleja</a:t>
            </a:r>
          </a:p>
          <a:p>
            <a:pPr lvl="0"/>
            <a:r>
              <a:rPr lang="sk-SK" dirty="0" smtClean="0">
                <a:solidFill>
                  <a:schemeClr val="accent3">
                    <a:lumMod val="75000"/>
                  </a:schemeClr>
                </a:solidFill>
              </a:rPr>
              <a:t>2ks </a:t>
            </a:r>
            <a:r>
              <a:rPr lang="sk-SK" dirty="0" err="1" smtClean="0">
                <a:solidFill>
                  <a:schemeClr val="accent3">
                    <a:lumMod val="75000"/>
                  </a:schemeClr>
                </a:solidFill>
              </a:rPr>
              <a:t>limetka</a:t>
            </a:r>
            <a:endParaRPr lang="sk-SK" dirty="0" smtClean="0">
              <a:solidFill>
                <a:schemeClr val="accent3">
                  <a:lumMod val="75000"/>
                </a:schemeClr>
              </a:solidFill>
            </a:endParaRPr>
          </a:p>
          <a:p>
            <a:pPr lvl="0"/>
            <a:r>
              <a:rPr lang="sk-SK" dirty="0" err="1" smtClean="0">
                <a:solidFill>
                  <a:schemeClr val="accent3">
                    <a:lumMod val="75000"/>
                  </a:schemeClr>
                </a:solidFill>
              </a:rPr>
              <a:t>Tymián</a:t>
            </a:r>
            <a:endParaRPr lang="sk-SK" dirty="0" smtClean="0">
              <a:solidFill>
                <a:schemeClr val="accent3">
                  <a:lumMod val="75000"/>
                </a:schemeClr>
              </a:solidFill>
            </a:endParaRPr>
          </a:p>
          <a:p>
            <a:pPr lvl="0"/>
            <a:r>
              <a:rPr lang="sk-SK" dirty="0" smtClean="0">
                <a:solidFill>
                  <a:schemeClr val="accent3">
                    <a:lumMod val="75000"/>
                  </a:schemeClr>
                </a:solidFill>
              </a:rPr>
              <a:t>Bazalka</a:t>
            </a:r>
          </a:p>
          <a:p>
            <a:r>
              <a:rPr lang="sk-SK" b="1" dirty="0" smtClean="0">
                <a:solidFill>
                  <a:schemeClr val="accent3">
                    <a:lumMod val="75000"/>
                  </a:schemeClr>
                </a:solidFill>
              </a:rPr>
              <a:t>Technologický postup:</a:t>
            </a:r>
            <a:endParaRPr lang="sk-SK" dirty="0" smtClean="0">
              <a:solidFill>
                <a:schemeClr val="accent3">
                  <a:lumMod val="75000"/>
                </a:schemeClr>
              </a:solidFill>
            </a:endParaRPr>
          </a:p>
          <a:p>
            <a:r>
              <a:rPr lang="sk-SK" dirty="0" smtClean="0">
                <a:solidFill>
                  <a:schemeClr val="accent3">
                    <a:lumMod val="75000"/>
                  </a:schemeClr>
                </a:solidFill>
              </a:rPr>
              <a:t>Umyté rybie filé osolíme , okoreníme , pridáme bazalku a </a:t>
            </a:r>
            <a:r>
              <a:rPr lang="sk-SK" dirty="0" err="1" smtClean="0">
                <a:solidFill>
                  <a:schemeClr val="accent3">
                    <a:lumMod val="75000"/>
                  </a:schemeClr>
                </a:solidFill>
              </a:rPr>
              <a:t>tymián</a:t>
            </a:r>
            <a:r>
              <a:rPr lang="sk-SK" dirty="0" smtClean="0">
                <a:solidFill>
                  <a:schemeClr val="accent3">
                    <a:lumMod val="75000"/>
                  </a:schemeClr>
                </a:solidFill>
              </a:rPr>
              <a:t>. Do panvice pridáme olivový olej a maslo. Do rozohriateho oleja pridáme rybie filé a opekáme asi 2 – 3 minúty z každej strany. Opečené ryby vyberieme na tanier a ozdobíme plátkami </a:t>
            </a:r>
            <a:r>
              <a:rPr lang="sk-SK" dirty="0" err="1" smtClean="0">
                <a:solidFill>
                  <a:schemeClr val="accent3">
                    <a:lumMod val="75000"/>
                  </a:schemeClr>
                </a:solidFill>
              </a:rPr>
              <a:t>limetky</a:t>
            </a:r>
            <a:r>
              <a:rPr lang="sk-SK" dirty="0" smtClean="0">
                <a:solidFill>
                  <a:schemeClr val="accent3">
                    <a:lumMod val="75000"/>
                  </a:schemeClr>
                </a:solidFill>
              </a:rPr>
              <a:t> a petržlenovou vňaťou.</a:t>
            </a:r>
          </a:p>
          <a:p>
            <a:endParaRPr lang="sk-SK" dirty="0">
              <a:solidFill>
                <a:schemeClr val="accent3">
                  <a:lumMod val="75000"/>
                </a:schemeClr>
              </a:solidFill>
            </a:endParaRPr>
          </a:p>
        </p:txBody>
      </p:sp>
      <p:sp>
        <p:nvSpPr>
          <p:cNvPr id="5" name="Zástupný symbol obsahu 4"/>
          <p:cNvSpPr>
            <a:spLocks noGrp="1"/>
          </p:cNvSpPr>
          <p:nvPr>
            <p:ph sz="quarter" idx="2"/>
          </p:nvPr>
        </p:nvSpPr>
        <p:spPr/>
        <p:txBody>
          <a:bodyPr>
            <a:normAutofit fontScale="55000" lnSpcReduction="20000"/>
          </a:bodyPr>
          <a:lstStyle/>
          <a:p>
            <a:r>
              <a:rPr lang="sk-SK" b="1" dirty="0" err="1" smtClean="0">
                <a:solidFill>
                  <a:schemeClr val="accent3">
                    <a:lumMod val="75000"/>
                  </a:schemeClr>
                </a:solidFill>
              </a:rPr>
              <a:t>Butter</a:t>
            </a:r>
            <a:r>
              <a:rPr lang="sk-SK" b="1" dirty="0" smtClean="0">
                <a:solidFill>
                  <a:schemeClr val="accent3">
                    <a:lumMod val="75000"/>
                  </a:schemeClr>
                </a:solidFill>
              </a:rPr>
              <a:t> </a:t>
            </a:r>
            <a:r>
              <a:rPr lang="sk-SK" b="1" dirty="0" err="1" smtClean="0">
                <a:solidFill>
                  <a:schemeClr val="accent3">
                    <a:lumMod val="75000"/>
                  </a:schemeClr>
                </a:solidFill>
              </a:rPr>
              <a:t>fish</a:t>
            </a:r>
            <a:r>
              <a:rPr lang="sk-SK" b="1" dirty="0" smtClean="0">
                <a:solidFill>
                  <a:schemeClr val="accent3">
                    <a:lumMod val="75000"/>
                  </a:schemeClr>
                </a:solidFill>
              </a:rPr>
              <a:t> in </a:t>
            </a:r>
            <a:r>
              <a:rPr lang="sk-SK" b="1" dirty="0" err="1" smtClean="0">
                <a:solidFill>
                  <a:schemeClr val="accent3">
                    <a:lumMod val="75000"/>
                  </a:schemeClr>
                </a:solidFill>
              </a:rPr>
              <a:t>butter</a:t>
            </a:r>
            <a:r>
              <a:rPr lang="sk-SK" b="1" dirty="0" smtClean="0">
                <a:solidFill>
                  <a:schemeClr val="accent3">
                    <a:lumMod val="75000"/>
                  </a:schemeClr>
                </a:solidFill>
              </a:rPr>
              <a:t> </a:t>
            </a:r>
            <a:r>
              <a:rPr lang="sk-SK" b="1" dirty="0" err="1" smtClean="0">
                <a:solidFill>
                  <a:schemeClr val="accent3">
                    <a:lumMod val="75000"/>
                  </a:schemeClr>
                </a:solidFill>
              </a:rPr>
              <a:t>sauce</a:t>
            </a:r>
            <a:endParaRPr lang="sk-SK" dirty="0" smtClean="0">
              <a:solidFill>
                <a:schemeClr val="accent3">
                  <a:lumMod val="75000"/>
                </a:schemeClr>
              </a:solidFill>
            </a:endParaRPr>
          </a:p>
          <a:p>
            <a:r>
              <a:rPr lang="sk-SK" b="1" dirty="0" err="1" smtClean="0">
                <a:solidFill>
                  <a:schemeClr val="accent3">
                    <a:lumMod val="75000"/>
                  </a:schemeClr>
                </a:solidFill>
              </a:rPr>
              <a:t>Ingredients</a:t>
            </a:r>
            <a:r>
              <a:rPr lang="sk-SK" b="1" dirty="0" smtClean="0">
                <a:solidFill>
                  <a:schemeClr val="accent3">
                    <a:lumMod val="75000"/>
                  </a:schemeClr>
                </a:solidFill>
              </a:rPr>
              <a:t>:</a:t>
            </a:r>
            <a:endParaRPr lang="sk-SK" dirty="0" smtClean="0">
              <a:solidFill>
                <a:schemeClr val="accent3">
                  <a:lumMod val="75000"/>
                </a:schemeClr>
              </a:solidFill>
            </a:endParaRPr>
          </a:p>
          <a:p>
            <a:pPr lvl="0"/>
            <a:r>
              <a:rPr lang="sk-SK" dirty="0" smtClean="0">
                <a:solidFill>
                  <a:schemeClr val="accent3">
                    <a:lumMod val="75000"/>
                  </a:schemeClr>
                </a:solidFill>
              </a:rPr>
              <a:t>500g </a:t>
            </a:r>
            <a:r>
              <a:rPr lang="sk-SK" dirty="0" err="1" smtClean="0">
                <a:solidFill>
                  <a:schemeClr val="accent3">
                    <a:lumMod val="75000"/>
                  </a:schemeClr>
                </a:solidFill>
              </a:rPr>
              <a:t>fish</a:t>
            </a:r>
            <a:r>
              <a:rPr lang="sk-SK" dirty="0" smtClean="0">
                <a:solidFill>
                  <a:schemeClr val="accent3">
                    <a:lumMod val="75000"/>
                  </a:schemeClr>
                </a:solidFill>
              </a:rPr>
              <a:t> </a:t>
            </a:r>
            <a:r>
              <a:rPr lang="sk-SK" dirty="0" err="1" smtClean="0">
                <a:solidFill>
                  <a:schemeClr val="accent3">
                    <a:lumMod val="75000"/>
                  </a:schemeClr>
                </a:solidFill>
              </a:rPr>
              <a:t>fillets</a:t>
            </a:r>
            <a:endParaRPr lang="sk-SK" dirty="0" smtClean="0">
              <a:solidFill>
                <a:schemeClr val="accent3">
                  <a:lumMod val="75000"/>
                </a:schemeClr>
              </a:solidFill>
            </a:endParaRPr>
          </a:p>
          <a:p>
            <a:pPr lvl="0"/>
            <a:r>
              <a:rPr lang="sk-SK" dirty="0" smtClean="0">
                <a:solidFill>
                  <a:schemeClr val="accent3">
                    <a:lumMod val="75000"/>
                  </a:schemeClr>
                </a:solidFill>
              </a:rPr>
              <a:t>60g </a:t>
            </a:r>
            <a:r>
              <a:rPr lang="sk-SK" dirty="0" err="1" smtClean="0">
                <a:solidFill>
                  <a:schemeClr val="accent3">
                    <a:lumMod val="75000"/>
                  </a:schemeClr>
                </a:solidFill>
              </a:rPr>
              <a:t>butter</a:t>
            </a:r>
            <a:endParaRPr lang="sk-SK" dirty="0" smtClean="0">
              <a:solidFill>
                <a:schemeClr val="accent3">
                  <a:lumMod val="75000"/>
                </a:schemeClr>
              </a:solidFill>
            </a:endParaRPr>
          </a:p>
          <a:p>
            <a:pPr lvl="0"/>
            <a:r>
              <a:rPr lang="sk-SK" dirty="0" err="1" smtClean="0">
                <a:solidFill>
                  <a:schemeClr val="accent3">
                    <a:lumMod val="75000"/>
                  </a:schemeClr>
                </a:solidFill>
              </a:rPr>
              <a:t>Ground</a:t>
            </a:r>
            <a:r>
              <a:rPr lang="sk-SK" dirty="0" smtClean="0">
                <a:solidFill>
                  <a:schemeClr val="accent3">
                    <a:lumMod val="75000"/>
                  </a:schemeClr>
                </a:solidFill>
              </a:rPr>
              <a:t> </a:t>
            </a:r>
            <a:r>
              <a:rPr lang="sk-SK" dirty="0" err="1" smtClean="0">
                <a:solidFill>
                  <a:schemeClr val="accent3">
                    <a:lumMod val="75000"/>
                  </a:schemeClr>
                </a:solidFill>
              </a:rPr>
              <a:t>black</a:t>
            </a:r>
            <a:r>
              <a:rPr lang="sk-SK" dirty="0" smtClean="0">
                <a:solidFill>
                  <a:schemeClr val="accent3">
                    <a:lumMod val="75000"/>
                  </a:schemeClr>
                </a:solidFill>
              </a:rPr>
              <a:t> </a:t>
            </a:r>
            <a:r>
              <a:rPr lang="sk-SK" dirty="0" err="1" smtClean="0">
                <a:solidFill>
                  <a:schemeClr val="accent3">
                    <a:lumMod val="75000"/>
                  </a:schemeClr>
                </a:solidFill>
              </a:rPr>
              <a:t>pepper</a:t>
            </a:r>
            <a:endParaRPr lang="sk-SK" dirty="0" smtClean="0">
              <a:solidFill>
                <a:schemeClr val="accent3">
                  <a:lumMod val="75000"/>
                </a:schemeClr>
              </a:solidFill>
            </a:endParaRPr>
          </a:p>
          <a:p>
            <a:pPr lvl="0"/>
            <a:r>
              <a:rPr lang="sk-SK" dirty="0" err="1" smtClean="0">
                <a:solidFill>
                  <a:schemeClr val="accent3">
                    <a:lumMod val="75000"/>
                  </a:schemeClr>
                </a:solidFill>
              </a:rPr>
              <a:t>Salt</a:t>
            </a:r>
            <a:endParaRPr lang="sk-SK" dirty="0" smtClean="0">
              <a:solidFill>
                <a:schemeClr val="accent3">
                  <a:lumMod val="75000"/>
                </a:schemeClr>
              </a:solidFill>
            </a:endParaRPr>
          </a:p>
          <a:p>
            <a:pPr lvl="0"/>
            <a:r>
              <a:rPr lang="sk-SK" dirty="0" smtClean="0">
                <a:solidFill>
                  <a:schemeClr val="accent3">
                    <a:lumMod val="75000"/>
                  </a:schemeClr>
                </a:solidFill>
              </a:rPr>
              <a:t>10 </a:t>
            </a:r>
            <a:r>
              <a:rPr lang="sk-SK" dirty="0" err="1" smtClean="0">
                <a:solidFill>
                  <a:schemeClr val="accent3">
                    <a:lumMod val="75000"/>
                  </a:schemeClr>
                </a:solidFill>
              </a:rPr>
              <a:t>tablespoons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olive - </a:t>
            </a:r>
            <a:r>
              <a:rPr lang="sk-SK" dirty="0" err="1" smtClean="0">
                <a:solidFill>
                  <a:schemeClr val="accent3">
                    <a:lumMod val="75000"/>
                  </a:schemeClr>
                </a:solidFill>
              </a:rPr>
              <a:t>oil</a:t>
            </a:r>
            <a:endParaRPr lang="sk-SK" dirty="0" smtClean="0">
              <a:solidFill>
                <a:schemeClr val="accent3">
                  <a:lumMod val="75000"/>
                </a:schemeClr>
              </a:solidFill>
            </a:endParaRPr>
          </a:p>
          <a:p>
            <a:pPr lvl="0"/>
            <a:r>
              <a:rPr lang="sk-SK" dirty="0" smtClean="0">
                <a:solidFill>
                  <a:schemeClr val="accent3">
                    <a:lumMod val="75000"/>
                  </a:schemeClr>
                </a:solidFill>
              </a:rPr>
              <a:t>2 </a:t>
            </a:r>
            <a:r>
              <a:rPr lang="sk-SK" dirty="0" err="1" smtClean="0">
                <a:solidFill>
                  <a:schemeClr val="accent3">
                    <a:lumMod val="75000"/>
                  </a:schemeClr>
                </a:solidFill>
              </a:rPr>
              <a:t>limes</a:t>
            </a:r>
            <a:endParaRPr lang="sk-SK" dirty="0" smtClean="0">
              <a:solidFill>
                <a:schemeClr val="accent3">
                  <a:lumMod val="75000"/>
                </a:schemeClr>
              </a:solidFill>
            </a:endParaRPr>
          </a:p>
          <a:p>
            <a:pPr lvl="0"/>
            <a:r>
              <a:rPr lang="sk-SK" dirty="0" err="1" smtClean="0">
                <a:solidFill>
                  <a:schemeClr val="accent3">
                    <a:lumMod val="75000"/>
                  </a:schemeClr>
                </a:solidFill>
              </a:rPr>
              <a:t>Thyme</a:t>
            </a:r>
            <a:endParaRPr lang="sk-SK" dirty="0" smtClean="0">
              <a:solidFill>
                <a:schemeClr val="accent3">
                  <a:lumMod val="75000"/>
                </a:schemeClr>
              </a:solidFill>
            </a:endParaRPr>
          </a:p>
          <a:p>
            <a:pPr lvl="0"/>
            <a:r>
              <a:rPr lang="sk-SK" dirty="0" err="1" smtClean="0">
                <a:solidFill>
                  <a:schemeClr val="accent3">
                    <a:lumMod val="75000"/>
                  </a:schemeClr>
                </a:solidFill>
              </a:rPr>
              <a:t>Basil</a:t>
            </a:r>
            <a:endParaRPr lang="sk-SK" dirty="0" smtClean="0">
              <a:solidFill>
                <a:schemeClr val="accent3">
                  <a:lumMod val="75000"/>
                </a:schemeClr>
              </a:solidFill>
            </a:endParaRPr>
          </a:p>
          <a:p>
            <a:r>
              <a:rPr lang="sk-SK" b="1" dirty="0" err="1" smtClean="0">
                <a:solidFill>
                  <a:schemeClr val="accent3">
                    <a:lumMod val="75000"/>
                  </a:schemeClr>
                </a:solidFill>
              </a:rPr>
              <a:t>Instruction</a:t>
            </a:r>
            <a:r>
              <a:rPr lang="sk-SK" b="1" dirty="0" smtClean="0">
                <a:solidFill>
                  <a:schemeClr val="accent3">
                    <a:lumMod val="75000"/>
                  </a:schemeClr>
                </a:solidFill>
              </a:rPr>
              <a:t>:</a:t>
            </a:r>
            <a:endParaRPr lang="sk-SK" dirty="0" smtClean="0">
              <a:solidFill>
                <a:schemeClr val="accent3">
                  <a:lumMod val="75000"/>
                </a:schemeClr>
              </a:solidFill>
            </a:endParaRPr>
          </a:p>
          <a:p>
            <a:r>
              <a:rPr lang="sk-SK" dirty="0" err="1" smtClean="0">
                <a:solidFill>
                  <a:schemeClr val="accent3">
                    <a:lumMod val="75000"/>
                  </a:schemeClr>
                </a:solidFill>
              </a:rPr>
              <a:t>Season</a:t>
            </a:r>
            <a:r>
              <a:rPr lang="sk-SK" dirty="0" smtClean="0">
                <a:solidFill>
                  <a:schemeClr val="accent3">
                    <a:lumMod val="75000"/>
                  </a:schemeClr>
                </a:solidFill>
              </a:rPr>
              <a:t> </a:t>
            </a:r>
            <a:r>
              <a:rPr lang="sk-SK" dirty="0" err="1" smtClean="0">
                <a:solidFill>
                  <a:schemeClr val="accent3">
                    <a:lumMod val="75000"/>
                  </a:schemeClr>
                </a:solidFill>
              </a:rPr>
              <a:t>washed</a:t>
            </a:r>
            <a:r>
              <a:rPr lang="sk-SK" dirty="0" smtClean="0">
                <a:solidFill>
                  <a:schemeClr val="accent3">
                    <a:lumMod val="75000"/>
                  </a:schemeClr>
                </a:solidFill>
              </a:rPr>
              <a:t> </a:t>
            </a:r>
            <a:r>
              <a:rPr lang="sk-SK" dirty="0" err="1" smtClean="0">
                <a:solidFill>
                  <a:schemeClr val="accent3">
                    <a:lumMod val="75000"/>
                  </a:schemeClr>
                </a:solidFill>
              </a:rPr>
              <a:t>fillets</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 bit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salt</a:t>
            </a:r>
            <a:r>
              <a:rPr lang="sk-SK" dirty="0" smtClean="0">
                <a:solidFill>
                  <a:schemeClr val="accent3">
                    <a:lumMod val="75000"/>
                  </a:schemeClr>
                </a:solidFill>
              </a:rPr>
              <a:t>, </a:t>
            </a:r>
            <a:r>
              <a:rPr lang="sk-SK" dirty="0" err="1" smtClean="0">
                <a:solidFill>
                  <a:schemeClr val="accent3">
                    <a:lumMod val="75000"/>
                  </a:schemeClr>
                </a:solidFill>
              </a:rPr>
              <a:t>pepper</a:t>
            </a:r>
            <a:r>
              <a:rPr lang="sk-SK" dirty="0" smtClean="0">
                <a:solidFill>
                  <a:schemeClr val="accent3">
                    <a:lumMod val="75000"/>
                  </a:schemeClr>
                </a:solidFill>
              </a:rPr>
              <a:t>, </a:t>
            </a:r>
            <a:r>
              <a:rPr lang="sk-SK" dirty="0" err="1" smtClean="0">
                <a:solidFill>
                  <a:schemeClr val="accent3">
                    <a:lumMod val="75000"/>
                  </a:schemeClr>
                </a:solidFill>
              </a:rPr>
              <a:t>add</a:t>
            </a:r>
            <a:r>
              <a:rPr lang="sk-SK" dirty="0" smtClean="0">
                <a:solidFill>
                  <a:schemeClr val="accent3">
                    <a:lumMod val="75000"/>
                  </a:schemeClr>
                </a:solidFill>
              </a:rPr>
              <a:t> </a:t>
            </a:r>
            <a:r>
              <a:rPr lang="sk-SK" dirty="0" err="1" smtClean="0">
                <a:solidFill>
                  <a:schemeClr val="accent3">
                    <a:lumMod val="75000"/>
                  </a:schemeClr>
                </a:solidFill>
              </a:rPr>
              <a:t>basil</a:t>
            </a:r>
            <a:r>
              <a:rPr lang="sk-SK" dirty="0" smtClean="0">
                <a:solidFill>
                  <a:schemeClr val="accent3">
                    <a:lumMod val="75000"/>
                  </a:schemeClr>
                </a:solidFill>
              </a:rPr>
              <a:t> and </a:t>
            </a:r>
            <a:r>
              <a:rPr lang="sk-SK" dirty="0" err="1" smtClean="0">
                <a:solidFill>
                  <a:schemeClr val="accent3">
                    <a:lumMod val="75000"/>
                  </a:schemeClr>
                </a:solidFill>
              </a:rPr>
              <a:t>thyme</a:t>
            </a:r>
            <a:r>
              <a:rPr lang="sk-SK" dirty="0" smtClean="0">
                <a:solidFill>
                  <a:schemeClr val="accent3">
                    <a:lumMod val="75000"/>
                  </a:schemeClr>
                </a:solidFill>
              </a:rPr>
              <a:t>.  </a:t>
            </a:r>
            <a:r>
              <a:rPr lang="sk-SK" dirty="0" err="1" smtClean="0">
                <a:solidFill>
                  <a:schemeClr val="accent3">
                    <a:lumMod val="75000"/>
                  </a:schemeClr>
                </a:solidFill>
              </a:rPr>
              <a:t>Put</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olive  </a:t>
            </a:r>
            <a:r>
              <a:rPr lang="sk-SK" dirty="0" err="1" smtClean="0">
                <a:solidFill>
                  <a:schemeClr val="accent3">
                    <a:lumMod val="75000"/>
                  </a:schemeClr>
                </a:solidFill>
              </a:rPr>
              <a:t>oil</a:t>
            </a:r>
            <a:r>
              <a:rPr lang="sk-SK" dirty="0" smtClean="0">
                <a:solidFill>
                  <a:schemeClr val="accent3">
                    <a:lumMod val="75000"/>
                  </a:schemeClr>
                </a:solidFill>
              </a:rPr>
              <a:t> and </a:t>
            </a:r>
            <a:r>
              <a:rPr lang="sk-SK" dirty="0" err="1" smtClean="0">
                <a:solidFill>
                  <a:schemeClr val="accent3">
                    <a:lumMod val="75000"/>
                  </a:schemeClr>
                </a:solidFill>
              </a:rPr>
              <a:t>butter</a:t>
            </a:r>
            <a:r>
              <a:rPr lang="sk-SK" dirty="0" smtClean="0">
                <a:solidFill>
                  <a:schemeClr val="accent3">
                    <a:lumMod val="75000"/>
                  </a:schemeClr>
                </a:solidFill>
              </a:rPr>
              <a:t>  in a </a:t>
            </a:r>
            <a:r>
              <a:rPr lang="sk-SK" dirty="0" err="1" smtClean="0">
                <a:solidFill>
                  <a:schemeClr val="accent3">
                    <a:lumMod val="75000"/>
                  </a:schemeClr>
                </a:solidFill>
              </a:rPr>
              <a:t>frying</a:t>
            </a:r>
            <a:r>
              <a:rPr lang="sk-SK" dirty="0" smtClean="0">
                <a:solidFill>
                  <a:schemeClr val="accent3">
                    <a:lumMod val="75000"/>
                  </a:schemeClr>
                </a:solidFill>
              </a:rPr>
              <a:t> </a:t>
            </a:r>
            <a:r>
              <a:rPr lang="sk-SK" dirty="0" err="1" smtClean="0">
                <a:solidFill>
                  <a:schemeClr val="accent3">
                    <a:lumMod val="75000"/>
                  </a:schemeClr>
                </a:solidFill>
              </a:rPr>
              <a:t>pan</a:t>
            </a:r>
            <a:r>
              <a:rPr lang="sk-SK" dirty="0" smtClean="0">
                <a:solidFill>
                  <a:schemeClr val="accent3">
                    <a:lumMod val="75000"/>
                  </a:schemeClr>
                </a:solidFill>
              </a:rPr>
              <a:t>.  </a:t>
            </a:r>
            <a:r>
              <a:rPr lang="sk-SK" dirty="0" err="1" smtClean="0">
                <a:solidFill>
                  <a:schemeClr val="accent3">
                    <a:lumMod val="75000"/>
                  </a:schemeClr>
                </a:solidFill>
              </a:rPr>
              <a:t>Fry</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fish</a:t>
            </a:r>
            <a:r>
              <a:rPr lang="sk-SK" dirty="0" smtClean="0">
                <a:solidFill>
                  <a:schemeClr val="accent3">
                    <a:lumMod val="75000"/>
                  </a:schemeClr>
                </a:solidFill>
              </a:rPr>
              <a:t> </a:t>
            </a:r>
            <a:r>
              <a:rPr lang="sk-SK" dirty="0" err="1" smtClean="0">
                <a:solidFill>
                  <a:schemeClr val="accent3">
                    <a:lumMod val="75000"/>
                  </a:schemeClr>
                </a:solidFill>
              </a:rPr>
              <a:t>from</a:t>
            </a:r>
            <a:r>
              <a:rPr lang="sk-SK" dirty="0" smtClean="0">
                <a:solidFill>
                  <a:schemeClr val="accent3">
                    <a:lumMod val="75000"/>
                  </a:schemeClr>
                </a:solidFill>
              </a:rPr>
              <a:t> </a:t>
            </a:r>
            <a:r>
              <a:rPr lang="sk-SK" dirty="0" err="1" smtClean="0">
                <a:solidFill>
                  <a:schemeClr val="accent3">
                    <a:lumMod val="75000"/>
                  </a:schemeClr>
                </a:solidFill>
              </a:rPr>
              <a:t>both</a:t>
            </a:r>
            <a:r>
              <a:rPr lang="sk-SK" dirty="0" smtClean="0">
                <a:solidFill>
                  <a:schemeClr val="accent3">
                    <a:lumMod val="75000"/>
                  </a:schemeClr>
                </a:solidFill>
              </a:rPr>
              <a:t> </a:t>
            </a:r>
            <a:r>
              <a:rPr lang="sk-SK" dirty="0" err="1" smtClean="0">
                <a:solidFill>
                  <a:schemeClr val="accent3">
                    <a:lumMod val="75000"/>
                  </a:schemeClr>
                </a:solidFill>
              </a:rPr>
              <a:t>sides</a:t>
            </a:r>
            <a:r>
              <a:rPr lang="sk-SK" dirty="0" smtClean="0">
                <a:solidFill>
                  <a:schemeClr val="accent3">
                    <a:lumMod val="75000"/>
                  </a:schemeClr>
                </a:solidFill>
              </a:rPr>
              <a:t> </a:t>
            </a:r>
            <a:r>
              <a:rPr lang="sk-SK" dirty="0" err="1" smtClean="0">
                <a:solidFill>
                  <a:schemeClr val="accent3">
                    <a:lumMod val="75000"/>
                  </a:schemeClr>
                </a:solidFill>
              </a:rPr>
              <a:t>approximately</a:t>
            </a:r>
            <a:r>
              <a:rPr lang="sk-SK" dirty="0" smtClean="0">
                <a:solidFill>
                  <a:schemeClr val="accent3">
                    <a:lumMod val="75000"/>
                  </a:schemeClr>
                </a:solidFill>
              </a:rPr>
              <a:t> 2 – 3 </a:t>
            </a:r>
            <a:r>
              <a:rPr lang="sk-SK" dirty="0" err="1" smtClean="0">
                <a:solidFill>
                  <a:schemeClr val="accent3">
                    <a:lumMod val="75000"/>
                  </a:schemeClr>
                </a:solidFill>
              </a:rPr>
              <a:t>minutes</a:t>
            </a:r>
            <a:r>
              <a:rPr lang="sk-SK" dirty="0" smtClean="0">
                <a:solidFill>
                  <a:schemeClr val="accent3">
                    <a:lumMod val="75000"/>
                  </a:schemeClr>
                </a:solidFill>
              </a:rPr>
              <a:t>. </a:t>
            </a:r>
            <a:r>
              <a:rPr lang="sk-SK" dirty="0" err="1" smtClean="0">
                <a:solidFill>
                  <a:schemeClr val="accent3">
                    <a:lumMod val="75000"/>
                  </a:schemeClr>
                </a:solidFill>
              </a:rPr>
              <a:t>Take</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fish</a:t>
            </a:r>
            <a:r>
              <a:rPr lang="sk-SK" dirty="0" smtClean="0">
                <a:solidFill>
                  <a:schemeClr val="accent3">
                    <a:lumMod val="75000"/>
                  </a:schemeClr>
                </a:solidFill>
              </a:rPr>
              <a:t> </a:t>
            </a:r>
            <a:r>
              <a:rPr lang="sk-SK" dirty="0" err="1" smtClean="0">
                <a:solidFill>
                  <a:schemeClr val="accent3">
                    <a:lumMod val="75000"/>
                  </a:schemeClr>
                </a:solidFill>
              </a:rPr>
              <a:t>out</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frying</a:t>
            </a:r>
            <a:r>
              <a:rPr lang="sk-SK" dirty="0" smtClean="0">
                <a:solidFill>
                  <a:schemeClr val="accent3">
                    <a:lumMod val="75000"/>
                  </a:schemeClr>
                </a:solidFill>
              </a:rPr>
              <a:t> </a:t>
            </a:r>
            <a:r>
              <a:rPr lang="sk-SK" dirty="0" err="1" smtClean="0">
                <a:solidFill>
                  <a:schemeClr val="accent3">
                    <a:lumMod val="75000"/>
                  </a:schemeClr>
                </a:solidFill>
              </a:rPr>
              <a:t>pan</a:t>
            </a:r>
            <a:r>
              <a:rPr lang="sk-SK" dirty="0" smtClean="0">
                <a:solidFill>
                  <a:schemeClr val="accent3">
                    <a:lumMod val="75000"/>
                  </a:schemeClr>
                </a:solidFill>
              </a:rPr>
              <a:t> and </a:t>
            </a:r>
            <a:r>
              <a:rPr lang="sk-SK" dirty="0" err="1" smtClean="0">
                <a:solidFill>
                  <a:schemeClr val="accent3">
                    <a:lumMod val="75000"/>
                  </a:schemeClr>
                </a:solidFill>
              </a:rPr>
              <a:t>put</a:t>
            </a:r>
            <a:r>
              <a:rPr lang="sk-SK" dirty="0" smtClean="0">
                <a:solidFill>
                  <a:schemeClr val="accent3">
                    <a:lumMod val="75000"/>
                  </a:schemeClr>
                </a:solidFill>
              </a:rPr>
              <a:t> </a:t>
            </a:r>
            <a:r>
              <a:rPr lang="sk-SK" dirty="0" err="1" smtClean="0">
                <a:solidFill>
                  <a:schemeClr val="accent3">
                    <a:lumMod val="75000"/>
                  </a:schemeClr>
                </a:solidFill>
              </a:rPr>
              <a:t>it</a:t>
            </a:r>
            <a:r>
              <a:rPr lang="sk-SK" dirty="0" smtClean="0">
                <a:solidFill>
                  <a:schemeClr val="accent3">
                    <a:lumMod val="75000"/>
                  </a:schemeClr>
                </a:solidFill>
              </a:rPr>
              <a:t> on a plate. </a:t>
            </a:r>
            <a:r>
              <a:rPr lang="sk-SK" dirty="0" err="1" smtClean="0">
                <a:solidFill>
                  <a:schemeClr val="accent3">
                    <a:lumMod val="75000"/>
                  </a:schemeClr>
                </a:solidFill>
              </a:rPr>
              <a:t>Decorate</a:t>
            </a:r>
            <a:r>
              <a:rPr lang="sk-SK" dirty="0" smtClean="0">
                <a:solidFill>
                  <a:schemeClr val="accent3">
                    <a:lumMod val="75000"/>
                  </a:schemeClr>
                </a:solidFill>
              </a:rPr>
              <a:t> </a:t>
            </a:r>
            <a:r>
              <a:rPr lang="sk-SK" dirty="0" err="1" smtClean="0">
                <a:solidFill>
                  <a:schemeClr val="accent3">
                    <a:lumMod val="75000"/>
                  </a:schemeClr>
                </a:solidFill>
              </a:rPr>
              <a:t>it</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t>
            </a:r>
            <a:r>
              <a:rPr lang="sk-SK" dirty="0" err="1" smtClean="0">
                <a:solidFill>
                  <a:schemeClr val="accent3">
                    <a:lumMod val="75000"/>
                  </a:schemeClr>
                </a:solidFill>
              </a:rPr>
              <a:t>slices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lime</a:t>
            </a:r>
            <a:r>
              <a:rPr lang="sk-SK" dirty="0" smtClean="0">
                <a:solidFill>
                  <a:schemeClr val="accent3">
                    <a:lumMod val="75000"/>
                  </a:schemeClr>
                </a:solidFill>
              </a:rPr>
              <a:t> and </a:t>
            </a:r>
            <a:r>
              <a:rPr lang="sk-SK" dirty="0" err="1" smtClean="0">
                <a:solidFill>
                  <a:schemeClr val="accent3">
                    <a:lumMod val="75000"/>
                  </a:schemeClr>
                </a:solidFill>
              </a:rPr>
              <a:t>chopped</a:t>
            </a:r>
            <a:r>
              <a:rPr lang="sk-SK" dirty="0" smtClean="0">
                <a:solidFill>
                  <a:schemeClr val="accent3">
                    <a:lumMod val="75000"/>
                  </a:schemeClr>
                </a:solidFill>
              </a:rPr>
              <a:t> </a:t>
            </a:r>
            <a:r>
              <a:rPr lang="sk-SK" dirty="0" err="1" smtClean="0">
                <a:solidFill>
                  <a:schemeClr val="accent3">
                    <a:lumMod val="75000"/>
                  </a:schemeClr>
                </a:solidFill>
              </a:rPr>
              <a:t>parsley</a:t>
            </a:r>
            <a:r>
              <a:rPr lang="sk-SK" dirty="0" smtClean="0">
                <a:solidFill>
                  <a:schemeClr val="accent3">
                    <a:lumMod val="75000"/>
                  </a:schemeClr>
                </a:solidFill>
              </a:rPr>
              <a:t> top.</a:t>
            </a:r>
            <a:endParaRPr lang="sk-SK" dirty="0">
              <a:solidFill>
                <a:schemeClr val="accent3">
                  <a:lumMod val="75000"/>
                </a:schemeClr>
              </a:solidFill>
            </a:endParaRPr>
          </a:p>
        </p:txBody>
      </p:sp>
      <p:pic>
        <p:nvPicPr>
          <p:cNvPr id="3074" name="Picture 2" descr="E:\Foto - Project\Projekt Paťa\IMG_1271.JPG"/>
          <p:cNvPicPr>
            <a:picLocks noChangeAspect="1" noChangeArrowheads="1"/>
          </p:cNvPicPr>
          <p:nvPr/>
        </p:nvPicPr>
        <p:blipFill>
          <a:blip r:embed="rId2" cstate="print"/>
          <a:srcRect/>
          <a:stretch>
            <a:fillRect/>
          </a:stretch>
        </p:blipFill>
        <p:spPr bwMode="auto">
          <a:xfrm>
            <a:off x="2483768" y="1700807"/>
            <a:ext cx="1822921" cy="1890437"/>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706090"/>
          </a:xfrm>
        </p:spPr>
        <p:txBody>
          <a:bodyPr/>
          <a:lstStyle/>
          <a:p>
            <a:pPr algn="ctr"/>
            <a:r>
              <a:rPr lang="sk-SK" sz="3200" b="1" i="1" dirty="0">
                <a:solidFill>
                  <a:schemeClr val="accent1">
                    <a:lumMod val="75000"/>
                  </a:schemeClr>
                </a:solidFill>
                <a:latin typeface="Calibri" panose="020F0502020204030204" pitchFamily="34" charset="0"/>
              </a:rPr>
              <a:t>Rybie filé na masle</a:t>
            </a:r>
            <a:endParaRPr lang="sk-SK" dirty="0"/>
          </a:p>
        </p:txBody>
      </p:sp>
      <p:sp>
        <p:nvSpPr>
          <p:cNvPr id="4" name="Zástupný symbol obsahu 3"/>
          <p:cNvSpPr>
            <a:spLocks noGrp="1"/>
          </p:cNvSpPr>
          <p:nvPr>
            <p:ph sz="quarter" idx="2"/>
          </p:nvPr>
        </p:nvSpPr>
        <p:spPr/>
        <p:txBody>
          <a:bodyPr/>
          <a:lstStyle/>
          <a:p>
            <a:endParaRPr lang="sk-SK"/>
          </a:p>
        </p:txBody>
      </p:sp>
      <p:pic>
        <p:nvPicPr>
          <p:cNvPr id="5" name="Picture 2" descr="E:\Foto - Project\Projekt Paťa\IMG_1271.JPG"/>
          <p:cNvPicPr>
            <a:picLocks noGrp="1" noChangeAspect="1" noChangeArrowheads="1"/>
          </p:cNvPicPr>
          <p:nvPr>
            <p:ph sz="quarter" idx="1"/>
          </p:nvPr>
        </p:nvPicPr>
        <p:blipFill>
          <a:blip r:embed="rId2" cstate="print"/>
          <a:srcRect/>
          <a:stretch>
            <a:fillRect/>
          </a:stretch>
        </p:blipFill>
        <p:spPr bwMode="auto">
          <a:xfrm>
            <a:off x="1043608" y="1132815"/>
            <a:ext cx="6912768" cy="5434683"/>
          </a:xfrm>
          <a:prstGeom prst="rect">
            <a:avLst/>
          </a:prstGeom>
          <a:noFill/>
        </p:spPr>
      </p:pic>
    </p:spTree>
    <p:extLst>
      <p:ext uri="{BB962C8B-B14F-4D97-AF65-F5344CB8AC3E}">
        <p14:creationId xmlns:p14="http://schemas.microsoft.com/office/powerpoint/2010/main" xmlns="" val="2472838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sz="3600" dirty="0" smtClean="0">
                <a:latin typeface="Calibri" pitchFamily="34" charset="0"/>
              </a:rPr>
              <a:t/>
            </a:r>
            <a:br>
              <a:rPr lang="sk-SK" sz="3600" dirty="0" smtClean="0">
                <a:latin typeface="Calibri" pitchFamily="34" charset="0"/>
              </a:rPr>
            </a:br>
            <a:r>
              <a:rPr lang="sk-SK" sz="3600" dirty="0" smtClean="0">
                <a:latin typeface="Calibri" pitchFamily="34" charset="0"/>
              </a:rPr>
              <a:t>  </a:t>
            </a:r>
            <a:r>
              <a:rPr lang="sk-SK" sz="2000" b="1" i="1" dirty="0" smtClean="0">
                <a:solidFill>
                  <a:schemeClr val="accent1">
                    <a:lumMod val="75000"/>
                  </a:schemeClr>
                </a:solidFill>
                <a:latin typeface="Calibri" pitchFamily="34" charset="0"/>
              </a:rPr>
              <a:t>Recept: 	Vajíčková nátierka</a:t>
            </a:r>
            <a:br>
              <a:rPr lang="sk-SK" sz="2000" b="1" i="1" dirty="0" smtClean="0">
                <a:solidFill>
                  <a:schemeClr val="accent1">
                    <a:lumMod val="75000"/>
                  </a:schemeClr>
                </a:solidFill>
                <a:latin typeface="Calibri" pitchFamily="34" charset="0"/>
              </a:rPr>
            </a:br>
            <a:r>
              <a:rPr lang="sk-SK" sz="2000" b="1" i="1" dirty="0" smtClean="0">
                <a:solidFill>
                  <a:schemeClr val="accent1">
                    <a:lumMod val="75000"/>
                  </a:schemeClr>
                </a:solidFill>
                <a:latin typeface="Calibri" pitchFamily="34" charset="0"/>
              </a:rPr>
              <a:t>    </a:t>
            </a:r>
            <a:r>
              <a:rPr lang="sk-SK" sz="2000" b="1" i="1" dirty="0" err="1" smtClean="0">
                <a:solidFill>
                  <a:schemeClr val="accent1">
                    <a:lumMod val="75000"/>
                  </a:schemeClr>
                </a:solidFill>
                <a:latin typeface="Calibri" pitchFamily="34" charset="0"/>
              </a:rPr>
              <a:t>Recipe</a:t>
            </a:r>
            <a:r>
              <a:rPr lang="sk-SK" sz="2000" b="1" i="1" dirty="0" smtClean="0">
                <a:solidFill>
                  <a:schemeClr val="accent1">
                    <a:lumMod val="75000"/>
                  </a:schemeClr>
                </a:solidFill>
                <a:latin typeface="Calibri" pitchFamily="34" charset="0"/>
              </a:rPr>
              <a:t>:	</a:t>
            </a:r>
            <a:r>
              <a:rPr lang="sk-SK" sz="2000" b="1" i="1" dirty="0" err="1" smtClean="0">
                <a:solidFill>
                  <a:schemeClr val="accent1">
                    <a:lumMod val="75000"/>
                  </a:schemeClr>
                </a:solidFill>
                <a:latin typeface="Calibri" pitchFamily="34" charset="0"/>
              </a:rPr>
              <a:t>Egg</a:t>
            </a:r>
            <a:r>
              <a:rPr lang="sk-SK" sz="2000" b="1" i="1" dirty="0" smtClean="0">
                <a:solidFill>
                  <a:schemeClr val="accent1">
                    <a:lumMod val="75000"/>
                  </a:schemeClr>
                </a:solidFill>
                <a:latin typeface="Calibri" pitchFamily="34" charset="0"/>
              </a:rPr>
              <a:t> </a:t>
            </a:r>
            <a:r>
              <a:rPr lang="sk-SK" sz="2000" b="1" i="1" dirty="0" err="1" smtClean="0">
                <a:solidFill>
                  <a:schemeClr val="accent1">
                    <a:lumMod val="75000"/>
                  </a:schemeClr>
                </a:solidFill>
                <a:latin typeface="Calibri" pitchFamily="34" charset="0"/>
              </a:rPr>
              <a:t>Spread</a:t>
            </a:r>
            <a:r>
              <a:rPr lang="sk-SK" dirty="0" smtClean="0"/>
              <a:t/>
            </a:r>
            <a:br>
              <a:rPr lang="sk-SK" dirty="0" smtClean="0"/>
            </a:br>
            <a:endParaRPr lang="sk-SK" dirty="0"/>
          </a:p>
        </p:txBody>
      </p:sp>
      <p:sp>
        <p:nvSpPr>
          <p:cNvPr id="4" name="Zástupný symbol obsahu 3"/>
          <p:cNvSpPr>
            <a:spLocks noGrp="1"/>
          </p:cNvSpPr>
          <p:nvPr>
            <p:ph sz="quarter" idx="1"/>
          </p:nvPr>
        </p:nvSpPr>
        <p:spPr/>
        <p:txBody>
          <a:bodyPr>
            <a:normAutofit fontScale="55000" lnSpcReduction="20000"/>
          </a:bodyPr>
          <a:lstStyle/>
          <a:p>
            <a:pPr lvl="0"/>
            <a:r>
              <a:rPr lang="sk-SK" b="1" dirty="0" smtClean="0">
                <a:solidFill>
                  <a:schemeClr val="accent3">
                    <a:lumMod val="75000"/>
                  </a:schemeClr>
                </a:solidFill>
              </a:rPr>
              <a:t>Vajíčková nátierka</a:t>
            </a:r>
            <a:endParaRPr lang="sk-SK" dirty="0" smtClean="0">
              <a:solidFill>
                <a:schemeClr val="accent3">
                  <a:lumMod val="75000"/>
                </a:schemeClr>
              </a:solidFill>
            </a:endParaRPr>
          </a:p>
          <a:p>
            <a:r>
              <a:rPr lang="sk-SK" b="1" dirty="0" smtClean="0">
                <a:solidFill>
                  <a:schemeClr val="accent3">
                    <a:lumMod val="75000"/>
                  </a:schemeClr>
                </a:solidFill>
              </a:rPr>
              <a:t>Suroviny:</a:t>
            </a:r>
            <a:endParaRPr lang="sk-SK" dirty="0" smtClean="0">
              <a:solidFill>
                <a:schemeClr val="accent3">
                  <a:lumMod val="75000"/>
                </a:schemeClr>
              </a:solidFill>
            </a:endParaRPr>
          </a:p>
          <a:p>
            <a:pPr lvl="0"/>
            <a:r>
              <a:rPr lang="sk-SK" dirty="0" smtClean="0">
                <a:solidFill>
                  <a:schemeClr val="accent3">
                    <a:lumMod val="75000"/>
                  </a:schemeClr>
                </a:solidFill>
              </a:rPr>
              <a:t>5 vajec uvarených na tvrdo</a:t>
            </a:r>
          </a:p>
          <a:p>
            <a:pPr lvl="0"/>
            <a:r>
              <a:rPr lang="sk-SK" dirty="0" smtClean="0">
                <a:solidFill>
                  <a:schemeClr val="accent3">
                    <a:lumMod val="75000"/>
                  </a:schemeClr>
                </a:solidFill>
              </a:rPr>
              <a:t>150g masla</a:t>
            </a:r>
          </a:p>
          <a:p>
            <a:pPr lvl="0"/>
            <a:r>
              <a:rPr lang="sk-SK" dirty="0" smtClean="0">
                <a:solidFill>
                  <a:schemeClr val="accent3">
                    <a:lumMod val="75000"/>
                  </a:schemeClr>
                </a:solidFill>
              </a:rPr>
              <a:t>150g mäkkého syra</a:t>
            </a:r>
          </a:p>
          <a:p>
            <a:pPr lvl="0"/>
            <a:r>
              <a:rPr lang="sk-SK" dirty="0" smtClean="0">
                <a:solidFill>
                  <a:schemeClr val="accent3">
                    <a:lumMod val="75000"/>
                  </a:schemeClr>
                </a:solidFill>
              </a:rPr>
              <a:t>1 lyžica horčice</a:t>
            </a:r>
          </a:p>
          <a:p>
            <a:pPr lvl="0"/>
            <a:r>
              <a:rPr lang="sk-SK" dirty="0" smtClean="0">
                <a:solidFill>
                  <a:schemeClr val="accent3">
                    <a:lumMod val="75000"/>
                  </a:schemeClr>
                </a:solidFill>
              </a:rPr>
              <a:t>2 lyžice bieleho jogurtu</a:t>
            </a:r>
          </a:p>
          <a:p>
            <a:pPr lvl="0"/>
            <a:r>
              <a:rPr lang="sk-SK" dirty="0" smtClean="0">
                <a:solidFill>
                  <a:schemeClr val="accent3">
                    <a:lumMod val="75000"/>
                  </a:schemeClr>
                </a:solidFill>
              </a:rPr>
              <a:t>1 cibuľa</a:t>
            </a:r>
          </a:p>
          <a:p>
            <a:pPr lvl="0"/>
            <a:r>
              <a:rPr lang="sk-SK" dirty="0" smtClean="0">
                <a:solidFill>
                  <a:schemeClr val="accent3">
                    <a:lumMod val="75000"/>
                  </a:schemeClr>
                </a:solidFill>
              </a:rPr>
              <a:t>Soľ</a:t>
            </a:r>
          </a:p>
          <a:p>
            <a:pPr lvl="0"/>
            <a:r>
              <a:rPr lang="sk-SK" dirty="0" smtClean="0">
                <a:solidFill>
                  <a:schemeClr val="accent3">
                    <a:lumMod val="75000"/>
                  </a:schemeClr>
                </a:solidFill>
              </a:rPr>
              <a:t>Petržlenová vňať</a:t>
            </a:r>
          </a:p>
          <a:p>
            <a:r>
              <a:rPr lang="sk-SK" b="1" dirty="0" smtClean="0">
                <a:solidFill>
                  <a:schemeClr val="accent3">
                    <a:lumMod val="75000"/>
                  </a:schemeClr>
                </a:solidFill>
              </a:rPr>
              <a:t>Technologický postup: </a:t>
            </a:r>
            <a:endParaRPr lang="sk-SK" dirty="0" smtClean="0">
              <a:solidFill>
                <a:schemeClr val="accent3">
                  <a:lumMod val="75000"/>
                </a:schemeClr>
              </a:solidFill>
            </a:endParaRPr>
          </a:p>
          <a:p>
            <a:r>
              <a:rPr lang="sk-SK" dirty="0" smtClean="0">
                <a:solidFill>
                  <a:schemeClr val="accent3">
                    <a:lumMod val="75000"/>
                  </a:schemeClr>
                </a:solidFill>
              </a:rPr>
              <a:t>Uvarené vajcia ošúpeme a nakrájame na menšie kúsky. Pridáme maslo, mäkký syr, horčicu, jogurt a dokonale vymiešame ručným mixérom. Pridáme očistenú na drobno pokrájanú cibuľu, osolíme a znova premiešame. Uložíme do chladničky na 15 minút. Natierame na chlebík a posypeme petržlenovou vňaťou.</a:t>
            </a:r>
          </a:p>
          <a:p>
            <a:endParaRPr lang="sk-SK" dirty="0">
              <a:solidFill>
                <a:schemeClr val="accent3">
                  <a:lumMod val="75000"/>
                </a:schemeClr>
              </a:solidFill>
            </a:endParaRPr>
          </a:p>
        </p:txBody>
      </p:sp>
      <p:sp>
        <p:nvSpPr>
          <p:cNvPr id="5" name="Zástupný symbol obsahu 4"/>
          <p:cNvSpPr>
            <a:spLocks noGrp="1"/>
          </p:cNvSpPr>
          <p:nvPr>
            <p:ph sz="quarter" idx="2"/>
          </p:nvPr>
        </p:nvSpPr>
        <p:spPr/>
        <p:txBody>
          <a:bodyPr>
            <a:normAutofit fontScale="55000" lnSpcReduction="20000"/>
          </a:bodyPr>
          <a:lstStyle/>
          <a:p>
            <a:r>
              <a:rPr lang="sk-SK" b="1" dirty="0" err="1" smtClean="0">
                <a:solidFill>
                  <a:schemeClr val="accent3">
                    <a:lumMod val="75000"/>
                  </a:schemeClr>
                </a:solidFill>
              </a:rPr>
              <a:t>Egg</a:t>
            </a:r>
            <a:r>
              <a:rPr lang="sk-SK" b="1" dirty="0" smtClean="0">
                <a:solidFill>
                  <a:schemeClr val="accent3">
                    <a:lumMod val="75000"/>
                  </a:schemeClr>
                </a:solidFill>
              </a:rPr>
              <a:t> </a:t>
            </a:r>
            <a:r>
              <a:rPr lang="sk-SK" b="1" dirty="0" err="1" smtClean="0">
                <a:solidFill>
                  <a:schemeClr val="accent3">
                    <a:lumMod val="75000"/>
                  </a:schemeClr>
                </a:solidFill>
              </a:rPr>
              <a:t>Spread</a:t>
            </a:r>
            <a:endParaRPr lang="sk-SK" dirty="0" smtClean="0">
              <a:solidFill>
                <a:schemeClr val="accent3">
                  <a:lumMod val="75000"/>
                </a:schemeClr>
              </a:solidFill>
            </a:endParaRPr>
          </a:p>
          <a:p>
            <a:r>
              <a:rPr lang="sk-SK" b="1" dirty="0" err="1" smtClean="0">
                <a:solidFill>
                  <a:schemeClr val="accent3">
                    <a:lumMod val="75000"/>
                  </a:schemeClr>
                </a:solidFill>
              </a:rPr>
              <a:t>Ingredients</a:t>
            </a:r>
            <a:r>
              <a:rPr lang="sk-SK" b="1" dirty="0" smtClean="0">
                <a:solidFill>
                  <a:schemeClr val="accent3">
                    <a:lumMod val="75000"/>
                  </a:schemeClr>
                </a:solidFill>
              </a:rPr>
              <a:t>:</a:t>
            </a:r>
            <a:endParaRPr lang="sk-SK" dirty="0" smtClean="0">
              <a:solidFill>
                <a:schemeClr val="accent3">
                  <a:lumMod val="75000"/>
                </a:schemeClr>
              </a:solidFill>
            </a:endParaRPr>
          </a:p>
          <a:p>
            <a:pPr lvl="0"/>
            <a:r>
              <a:rPr lang="sk-SK" dirty="0" smtClean="0">
                <a:solidFill>
                  <a:schemeClr val="accent3">
                    <a:lumMod val="75000"/>
                  </a:schemeClr>
                </a:solidFill>
              </a:rPr>
              <a:t>5 </a:t>
            </a:r>
            <a:r>
              <a:rPr lang="sk-SK" dirty="0" err="1" smtClean="0">
                <a:solidFill>
                  <a:schemeClr val="accent3">
                    <a:lumMod val="75000"/>
                  </a:schemeClr>
                </a:solidFill>
              </a:rPr>
              <a:t>hard</a:t>
            </a:r>
            <a:r>
              <a:rPr lang="sk-SK" dirty="0" smtClean="0">
                <a:solidFill>
                  <a:schemeClr val="accent3">
                    <a:lumMod val="75000"/>
                  </a:schemeClr>
                </a:solidFill>
              </a:rPr>
              <a:t>- </a:t>
            </a:r>
            <a:r>
              <a:rPr lang="sk-SK" dirty="0" err="1" smtClean="0">
                <a:solidFill>
                  <a:schemeClr val="accent3">
                    <a:lumMod val="75000"/>
                  </a:schemeClr>
                </a:solidFill>
              </a:rPr>
              <a:t>boiled</a:t>
            </a:r>
            <a:r>
              <a:rPr lang="sk-SK" dirty="0" smtClean="0">
                <a:solidFill>
                  <a:schemeClr val="accent3">
                    <a:lumMod val="75000"/>
                  </a:schemeClr>
                </a:solidFill>
              </a:rPr>
              <a:t> </a:t>
            </a:r>
            <a:r>
              <a:rPr lang="sk-SK" dirty="0" err="1" smtClean="0">
                <a:solidFill>
                  <a:schemeClr val="accent3">
                    <a:lumMod val="75000"/>
                  </a:schemeClr>
                </a:solidFill>
              </a:rPr>
              <a:t>eggs</a:t>
            </a:r>
            <a:r>
              <a:rPr lang="sk-SK" dirty="0" smtClean="0">
                <a:solidFill>
                  <a:schemeClr val="accent3">
                    <a:lumMod val="75000"/>
                  </a:schemeClr>
                </a:solidFill>
              </a:rPr>
              <a:t> </a:t>
            </a:r>
          </a:p>
          <a:p>
            <a:pPr lvl="0"/>
            <a:r>
              <a:rPr lang="sk-SK" dirty="0" smtClean="0">
                <a:solidFill>
                  <a:schemeClr val="accent3">
                    <a:lumMod val="75000"/>
                  </a:schemeClr>
                </a:solidFill>
              </a:rPr>
              <a:t>150g </a:t>
            </a:r>
            <a:r>
              <a:rPr lang="sk-SK" dirty="0" err="1" smtClean="0">
                <a:solidFill>
                  <a:schemeClr val="accent3">
                    <a:lumMod val="75000"/>
                  </a:schemeClr>
                </a:solidFill>
              </a:rPr>
              <a:t>butter</a:t>
            </a:r>
            <a:endParaRPr lang="sk-SK" dirty="0" smtClean="0">
              <a:solidFill>
                <a:schemeClr val="accent3">
                  <a:lumMod val="75000"/>
                </a:schemeClr>
              </a:solidFill>
            </a:endParaRPr>
          </a:p>
          <a:p>
            <a:pPr lvl="0"/>
            <a:r>
              <a:rPr lang="sk-SK" dirty="0" smtClean="0">
                <a:solidFill>
                  <a:schemeClr val="accent3">
                    <a:lumMod val="75000"/>
                  </a:schemeClr>
                </a:solidFill>
              </a:rPr>
              <a:t>150g soft </a:t>
            </a:r>
            <a:r>
              <a:rPr lang="sk-SK" dirty="0" err="1" smtClean="0">
                <a:solidFill>
                  <a:schemeClr val="accent3">
                    <a:lumMod val="75000"/>
                  </a:schemeClr>
                </a:solidFill>
              </a:rPr>
              <a:t>cheese</a:t>
            </a:r>
            <a:endParaRPr lang="sk-SK" dirty="0" smtClean="0">
              <a:solidFill>
                <a:schemeClr val="accent3">
                  <a:lumMod val="75000"/>
                </a:schemeClr>
              </a:solidFill>
            </a:endParaRPr>
          </a:p>
          <a:p>
            <a:pPr lvl="0"/>
            <a:r>
              <a:rPr lang="sk-SK" dirty="0" smtClean="0">
                <a:solidFill>
                  <a:schemeClr val="accent3">
                    <a:lumMod val="75000"/>
                  </a:schemeClr>
                </a:solidFill>
              </a:rPr>
              <a:t>1 </a:t>
            </a:r>
            <a:r>
              <a:rPr lang="sk-SK" dirty="0" err="1" smtClean="0">
                <a:solidFill>
                  <a:schemeClr val="accent3">
                    <a:lumMod val="75000"/>
                  </a:schemeClr>
                </a:solidFill>
              </a:rPr>
              <a:t>tablespoon</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mustard</a:t>
            </a:r>
            <a:endParaRPr lang="sk-SK" dirty="0" smtClean="0">
              <a:solidFill>
                <a:schemeClr val="accent3">
                  <a:lumMod val="75000"/>
                </a:schemeClr>
              </a:solidFill>
            </a:endParaRPr>
          </a:p>
          <a:p>
            <a:pPr lvl="0"/>
            <a:r>
              <a:rPr lang="sk-SK" dirty="0" smtClean="0">
                <a:solidFill>
                  <a:schemeClr val="accent3">
                    <a:lumMod val="75000"/>
                  </a:schemeClr>
                </a:solidFill>
              </a:rPr>
              <a:t>2 </a:t>
            </a:r>
            <a:r>
              <a:rPr lang="sk-SK" dirty="0" err="1" smtClean="0">
                <a:solidFill>
                  <a:schemeClr val="accent3">
                    <a:lumMod val="75000"/>
                  </a:schemeClr>
                </a:solidFill>
              </a:rPr>
              <a:t>tablespoons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white</a:t>
            </a:r>
            <a:r>
              <a:rPr lang="sk-SK" dirty="0" smtClean="0">
                <a:solidFill>
                  <a:schemeClr val="accent3">
                    <a:lumMod val="75000"/>
                  </a:schemeClr>
                </a:solidFill>
              </a:rPr>
              <a:t> </a:t>
            </a:r>
            <a:r>
              <a:rPr lang="sk-SK" dirty="0" err="1" smtClean="0">
                <a:solidFill>
                  <a:schemeClr val="accent3">
                    <a:lumMod val="75000"/>
                  </a:schemeClr>
                </a:solidFill>
              </a:rPr>
              <a:t>yoghurt</a:t>
            </a:r>
            <a:endParaRPr lang="sk-SK" dirty="0" smtClean="0">
              <a:solidFill>
                <a:schemeClr val="accent3">
                  <a:lumMod val="75000"/>
                </a:schemeClr>
              </a:solidFill>
            </a:endParaRPr>
          </a:p>
          <a:p>
            <a:pPr lvl="0"/>
            <a:r>
              <a:rPr lang="sk-SK" dirty="0" smtClean="0">
                <a:solidFill>
                  <a:schemeClr val="accent3">
                    <a:lumMod val="75000"/>
                  </a:schemeClr>
                </a:solidFill>
              </a:rPr>
              <a:t>1 </a:t>
            </a:r>
            <a:r>
              <a:rPr lang="sk-SK" dirty="0" err="1" smtClean="0">
                <a:solidFill>
                  <a:schemeClr val="accent3">
                    <a:lumMod val="75000"/>
                  </a:schemeClr>
                </a:solidFill>
              </a:rPr>
              <a:t>onion</a:t>
            </a:r>
            <a:endParaRPr lang="sk-SK" dirty="0" smtClean="0">
              <a:solidFill>
                <a:schemeClr val="accent3">
                  <a:lumMod val="75000"/>
                </a:schemeClr>
              </a:solidFill>
            </a:endParaRPr>
          </a:p>
          <a:p>
            <a:pPr lvl="0"/>
            <a:r>
              <a:rPr lang="sk-SK" dirty="0" err="1" smtClean="0">
                <a:solidFill>
                  <a:schemeClr val="accent3">
                    <a:lumMod val="75000"/>
                  </a:schemeClr>
                </a:solidFill>
              </a:rPr>
              <a:t>Salt</a:t>
            </a:r>
            <a:endParaRPr lang="sk-SK" dirty="0" smtClean="0">
              <a:solidFill>
                <a:schemeClr val="accent3">
                  <a:lumMod val="75000"/>
                </a:schemeClr>
              </a:solidFill>
            </a:endParaRPr>
          </a:p>
          <a:p>
            <a:pPr lvl="0"/>
            <a:r>
              <a:rPr lang="sk-SK" dirty="0" err="1" smtClean="0">
                <a:solidFill>
                  <a:schemeClr val="accent3">
                    <a:lumMod val="75000"/>
                  </a:schemeClr>
                </a:solidFill>
              </a:rPr>
              <a:t>Parsley</a:t>
            </a:r>
            <a:r>
              <a:rPr lang="sk-SK" dirty="0" smtClean="0">
                <a:solidFill>
                  <a:schemeClr val="accent3">
                    <a:lumMod val="75000"/>
                  </a:schemeClr>
                </a:solidFill>
              </a:rPr>
              <a:t> top</a:t>
            </a:r>
          </a:p>
          <a:p>
            <a:r>
              <a:rPr lang="sk-SK" b="1" dirty="0" err="1" smtClean="0">
                <a:solidFill>
                  <a:schemeClr val="accent3">
                    <a:lumMod val="75000"/>
                  </a:schemeClr>
                </a:solidFill>
              </a:rPr>
              <a:t>Instructions</a:t>
            </a:r>
            <a:r>
              <a:rPr lang="sk-SK" b="1" dirty="0" smtClean="0">
                <a:solidFill>
                  <a:schemeClr val="accent3">
                    <a:lumMod val="75000"/>
                  </a:schemeClr>
                </a:solidFill>
              </a:rPr>
              <a:t>:</a:t>
            </a:r>
            <a:endParaRPr lang="sk-SK" dirty="0" smtClean="0">
              <a:solidFill>
                <a:schemeClr val="accent3">
                  <a:lumMod val="75000"/>
                </a:schemeClr>
              </a:solidFill>
            </a:endParaRPr>
          </a:p>
          <a:p>
            <a:r>
              <a:rPr lang="sk-SK" dirty="0" err="1" smtClean="0">
                <a:solidFill>
                  <a:schemeClr val="accent3">
                    <a:lumMod val="75000"/>
                  </a:schemeClr>
                </a:solidFill>
              </a:rPr>
              <a:t>Shell</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hard</a:t>
            </a:r>
            <a:r>
              <a:rPr lang="sk-SK" dirty="0" smtClean="0">
                <a:solidFill>
                  <a:schemeClr val="accent3">
                    <a:lumMod val="75000"/>
                  </a:schemeClr>
                </a:solidFill>
              </a:rPr>
              <a:t> </a:t>
            </a:r>
            <a:r>
              <a:rPr lang="sk-SK" dirty="0" err="1" smtClean="0">
                <a:solidFill>
                  <a:schemeClr val="accent3">
                    <a:lumMod val="75000"/>
                  </a:schemeClr>
                </a:solidFill>
              </a:rPr>
              <a:t>boiled</a:t>
            </a:r>
            <a:r>
              <a:rPr lang="sk-SK" dirty="0" smtClean="0">
                <a:solidFill>
                  <a:schemeClr val="accent3">
                    <a:lumMod val="75000"/>
                  </a:schemeClr>
                </a:solidFill>
              </a:rPr>
              <a:t> </a:t>
            </a:r>
            <a:r>
              <a:rPr lang="sk-SK" dirty="0" err="1" smtClean="0">
                <a:solidFill>
                  <a:schemeClr val="accent3">
                    <a:lumMod val="75000"/>
                  </a:schemeClr>
                </a:solidFill>
              </a:rPr>
              <a:t>eggs</a:t>
            </a:r>
            <a:r>
              <a:rPr lang="sk-SK" dirty="0" smtClean="0">
                <a:solidFill>
                  <a:schemeClr val="accent3">
                    <a:lumMod val="75000"/>
                  </a:schemeClr>
                </a:solidFill>
              </a:rPr>
              <a:t> and </a:t>
            </a:r>
            <a:r>
              <a:rPr lang="sk-SK" dirty="0" err="1" smtClean="0">
                <a:solidFill>
                  <a:schemeClr val="accent3">
                    <a:lumMod val="75000"/>
                  </a:schemeClr>
                </a:solidFill>
              </a:rPr>
              <a:t>cut</a:t>
            </a:r>
            <a:r>
              <a:rPr lang="sk-SK" dirty="0" smtClean="0">
                <a:solidFill>
                  <a:schemeClr val="accent3">
                    <a:lumMod val="75000"/>
                  </a:schemeClr>
                </a:solidFill>
              </a:rPr>
              <a:t> </a:t>
            </a:r>
            <a:r>
              <a:rPr lang="sk-SK" dirty="0" err="1" smtClean="0">
                <a:solidFill>
                  <a:schemeClr val="accent3">
                    <a:lumMod val="75000"/>
                  </a:schemeClr>
                </a:solidFill>
              </a:rPr>
              <a:t>them</a:t>
            </a:r>
            <a:r>
              <a:rPr lang="sk-SK" dirty="0" smtClean="0">
                <a:solidFill>
                  <a:schemeClr val="accent3">
                    <a:lumMod val="75000"/>
                  </a:schemeClr>
                </a:solidFill>
              </a:rPr>
              <a:t> </a:t>
            </a:r>
            <a:r>
              <a:rPr lang="sk-SK" dirty="0" err="1" smtClean="0">
                <a:solidFill>
                  <a:schemeClr val="accent3">
                    <a:lumMod val="75000"/>
                  </a:schemeClr>
                </a:solidFill>
              </a:rPr>
              <a:t>into</a:t>
            </a:r>
            <a:r>
              <a:rPr lang="sk-SK" dirty="0" smtClean="0">
                <a:solidFill>
                  <a:schemeClr val="accent3">
                    <a:lumMod val="75000"/>
                  </a:schemeClr>
                </a:solidFill>
              </a:rPr>
              <a:t> </a:t>
            </a:r>
            <a:r>
              <a:rPr lang="sk-SK" dirty="0" err="1" smtClean="0">
                <a:solidFill>
                  <a:schemeClr val="accent3">
                    <a:lumMod val="75000"/>
                  </a:schemeClr>
                </a:solidFill>
              </a:rPr>
              <a:t>smaller</a:t>
            </a:r>
            <a:r>
              <a:rPr lang="sk-SK" dirty="0" smtClean="0">
                <a:solidFill>
                  <a:schemeClr val="accent3">
                    <a:lumMod val="75000"/>
                  </a:schemeClr>
                </a:solidFill>
              </a:rPr>
              <a:t> </a:t>
            </a:r>
            <a:r>
              <a:rPr lang="sk-SK" dirty="0" err="1" smtClean="0">
                <a:solidFill>
                  <a:schemeClr val="accent3">
                    <a:lumMod val="75000"/>
                  </a:schemeClr>
                </a:solidFill>
              </a:rPr>
              <a:t>pieces</a:t>
            </a:r>
            <a:r>
              <a:rPr lang="sk-SK" dirty="0" smtClean="0">
                <a:solidFill>
                  <a:schemeClr val="accent3">
                    <a:lumMod val="75000"/>
                  </a:schemeClr>
                </a:solidFill>
              </a:rPr>
              <a:t>. </a:t>
            </a:r>
            <a:r>
              <a:rPr lang="sk-SK" dirty="0" err="1" smtClean="0">
                <a:solidFill>
                  <a:schemeClr val="accent3">
                    <a:lumMod val="75000"/>
                  </a:schemeClr>
                </a:solidFill>
              </a:rPr>
              <a:t>Add</a:t>
            </a:r>
            <a:r>
              <a:rPr lang="sk-SK" dirty="0" smtClean="0">
                <a:solidFill>
                  <a:schemeClr val="accent3">
                    <a:lumMod val="75000"/>
                  </a:schemeClr>
                </a:solidFill>
              </a:rPr>
              <a:t> </a:t>
            </a:r>
            <a:r>
              <a:rPr lang="sk-SK" dirty="0" err="1" smtClean="0">
                <a:solidFill>
                  <a:schemeClr val="accent3">
                    <a:lumMod val="75000"/>
                  </a:schemeClr>
                </a:solidFill>
              </a:rPr>
              <a:t>butter</a:t>
            </a:r>
            <a:r>
              <a:rPr lang="sk-SK" dirty="0" smtClean="0">
                <a:solidFill>
                  <a:schemeClr val="accent3">
                    <a:lumMod val="75000"/>
                  </a:schemeClr>
                </a:solidFill>
              </a:rPr>
              <a:t>, soft </a:t>
            </a:r>
            <a:r>
              <a:rPr lang="sk-SK" dirty="0" err="1" smtClean="0">
                <a:solidFill>
                  <a:schemeClr val="accent3">
                    <a:lumMod val="75000"/>
                  </a:schemeClr>
                </a:solidFill>
              </a:rPr>
              <a:t>cheese,mustard</a:t>
            </a:r>
            <a:r>
              <a:rPr lang="sk-SK" dirty="0" smtClean="0">
                <a:solidFill>
                  <a:schemeClr val="accent3">
                    <a:lumMod val="75000"/>
                  </a:schemeClr>
                </a:solidFill>
              </a:rPr>
              <a:t>, </a:t>
            </a:r>
            <a:r>
              <a:rPr lang="sk-SK" dirty="0" err="1" smtClean="0">
                <a:solidFill>
                  <a:schemeClr val="accent3">
                    <a:lumMod val="75000"/>
                  </a:schemeClr>
                </a:solidFill>
              </a:rPr>
              <a:t>yoghurt</a:t>
            </a:r>
            <a:r>
              <a:rPr lang="sk-SK" dirty="0" smtClean="0">
                <a:solidFill>
                  <a:schemeClr val="accent3">
                    <a:lumMod val="75000"/>
                  </a:schemeClr>
                </a:solidFill>
              </a:rPr>
              <a:t> and mix </a:t>
            </a:r>
            <a:r>
              <a:rPr lang="sk-SK" dirty="0" err="1" smtClean="0">
                <a:solidFill>
                  <a:schemeClr val="accent3">
                    <a:lumMod val="75000"/>
                  </a:schemeClr>
                </a:solidFill>
              </a:rPr>
              <a:t>them</a:t>
            </a:r>
            <a:r>
              <a:rPr lang="sk-SK" dirty="0" smtClean="0">
                <a:solidFill>
                  <a:schemeClr val="accent3">
                    <a:lumMod val="75000"/>
                  </a:schemeClr>
                </a:solidFill>
              </a:rPr>
              <a:t> </a:t>
            </a:r>
            <a:r>
              <a:rPr lang="sk-SK" dirty="0" err="1" smtClean="0">
                <a:solidFill>
                  <a:schemeClr val="accent3">
                    <a:lumMod val="75000"/>
                  </a:schemeClr>
                </a:solidFill>
              </a:rPr>
              <a:t>well</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 </a:t>
            </a:r>
            <a:r>
              <a:rPr lang="sk-SK" dirty="0" err="1" smtClean="0">
                <a:solidFill>
                  <a:schemeClr val="accent3">
                    <a:lumMod val="75000"/>
                  </a:schemeClr>
                </a:solidFill>
              </a:rPr>
              <a:t>hand</a:t>
            </a:r>
            <a:r>
              <a:rPr lang="sk-SK" dirty="0" smtClean="0">
                <a:solidFill>
                  <a:schemeClr val="accent3">
                    <a:lumMod val="75000"/>
                  </a:schemeClr>
                </a:solidFill>
              </a:rPr>
              <a:t> </a:t>
            </a:r>
            <a:r>
              <a:rPr lang="sk-SK" dirty="0" err="1" smtClean="0">
                <a:solidFill>
                  <a:schemeClr val="accent3">
                    <a:lumMod val="75000"/>
                  </a:schemeClr>
                </a:solidFill>
              </a:rPr>
              <a:t>mixer</a:t>
            </a:r>
            <a:r>
              <a:rPr lang="sk-SK" dirty="0" smtClean="0">
                <a:solidFill>
                  <a:schemeClr val="accent3">
                    <a:lumMod val="75000"/>
                  </a:schemeClr>
                </a:solidFill>
              </a:rPr>
              <a:t> </a:t>
            </a:r>
            <a:r>
              <a:rPr lang="sk-SK" dirty="0" err="1" smtClean="0">
                <a:solidFill>
                  <a:schemeClr val="accent3">
                    <a:lumMod val="75000"/>
                  </a:schemeClr>
                </a:solidFill>
              </a:rPr>
              <a:t>until</a:t>
            </a:r>
            <a:r>
              <a:rPr lang="sk-SK" dirty="0" smtClean="0">
                <a:solidFill>
                  <a:schemeClr val="accent3">
                    <a:lumMod val="75000"/>
                  </a:schemeClr>
                </a:solidFill>
              </a:rPr>
              <a:t> </a:t>
            </a:r>
            <a:r>
              <a:rPr lang="sk-SK" dirty="0" err="1" smtClean="0">
                <a:solidFill>
                  <a:schemeClr val="accent3">
                    <a:lumMod val="75000"/>
                  </a:schemeClr>
                </a:solidFill>
              </a:rPr>
              <a:t>smooth</a:t>
            </a:r>
            <a:r>
              <a:rPr lang="sk-SK" dirty="0" smtClean="0">
                <a:solidFill>
                  <a:schemeClr val="accent3">
                    <a:lumMod val="75000"/>
                  </a:schemeClr>
                </a:solidFill>
              </a:rPr>
              <a:t>.  </a:t>
            </a:r>
            <a:r>
              <a:rPr lang="sk-SK" dirty="0" err="1" smtClean="0">
                <a:solidFill>
                  <a:schemeClr val="accent3">
                    <a:lumMod val="75000"/>
                  </a:schemeClr>
                </a:solidFill>
              </a:rPr>
              <a:t>Add</a:t>
            </a:r>
            <a:r>
              <a:rPr lang="sk-SK" dirty="0" smtClean="0">
                <a:solidFill>
                  <a:schemeClr val="accent3">
                    <a:lumMod val="75000"/>
                  </a:schemeClr>
                </a:solidFill>
              </a:rPr>
              <a:t> </a:t>
            </a:r>
            <a:r>
              <a:rPr lang="sk-SK" dirty="0" err="1" smtClean="0">
                <a:solidFill>
                  <a:schemeClr val="accent3">
                    <a:lumMod val="75000"/>
                  </a:schemeClr>
                </a:solidFill>
              </a:rPr>
              <a:t>chopped</a:t>
            </a:r>
            <a:r>
              <a:rPr lang="sk-SK" dirty="0" smtClean="0">
                <a:solidFill>
                  <a:schemeClr val="accent3">
                    <a:lumMod val="75000"/>
                  </a:schemeClr>
                </a:solidFill>
              </a:rPr>
              <a:t> </a:t>
            </a:r>
            <a:r>
              <a:rPr lang="sk-SK" dirty="0" err="1" smtClean="0">
                <a:solidFill>
                  <a:schemeClr val="accent3">
                    <a:lumMod val="75000"/>
                  </a:schemeClr>
                </a:solidFill>
              </a:rPr>
              <a:t>onion</a:t>
            </a:r>
            <a:r>
              <a:rPr lang="sk-SK" dirty="0" smtClean="0">
                <a:solidFill>
                  <a:schemeClr val="accent3">
                    <a:lumMod val="75000"/>
                  </a:schemeClr>
                </a:solidFill>
              </a:rPr>
              <a:t>, </a:t>
            </a:r>
            <a:r>
              <a:rPr lang="sk-SK" dirty="0" err="1" smtClean="0">
                <a:solidFill>
                  <a:schemeClr val="accent3">
                    <a:lumMod val="75000"/>
                  </a:schemeClr>
                </a:solidFill>
              </a:rPr>
              <a:t>salt</a:t>
            </a:r>
            <a:r>
              <a:rPr lang="sk-SK" dirty="0" smtClean="0">
                <a:solidFill>
                  <a:schemeClr val="accent3">
                    <a:lumMod val="75000"/>
                  </a:schemeClr>
                </a:solidFill>
              </a:rPr>
              <a:t> and  mix </a:t>
            </a:r>
            <a:r>
              <a:rPr lang="sk-SK" dirty="0" err="1" smtClean="0">
                <a:solidFill>
                  <a:schemeClr val="accent3">
                    <a:lumMod val="75000"/>
                  </a:schemeClr>
                </a:solidFill>
              </a:rPr>
              <a:t>it</a:t>
            </a:r>
            <a:r>
              <a:rPr lang="sk-SK" dirty="0" smtClean="0">
                <a:solidFill>
                  <a:schemeClr val="accent3">
                    <a:lumMod val="75000"/>
                  </a:schemeClr>
                </a:solidFill>
              </a:rPr>
              <a:t> </a:t>
            </a:r>
            <a:r>
              <a:rPr lang="sk-SK" dirty="0" err="1" smtClean="0">
                <a:solidFill>
                  <a:schemeClr val="accent3">
                    <a:lumMod val="75000"/>
                  </a:schemeClr>
                </a:solidFill>
              </a:rPr>
              <a:t>again</a:t>
            </a:r>
            <a:r>
              <a:rPr lang="sk-SK" dirty="0" smtClean="0">
                <a:solidFill>
                  <a:schemeClr val="accent3">
                    <a:lumMod val="75000"/>
                  </a:schemeClr>
                </a:solidFill>
              </a:rPr>
              <a:t>.  </a:t>
            </a:r>
            <a:r>
              <a:rPr lang="sk-SK" dirty="0" err="1" smtClean="0">
                <a:solidFill>
                  <a:schemeClr val="accent3">
                    <a:lumMod val="75000"/>
                  </a:schemeClr>
                </a:solidFill>
              </a:rPr>
              <a:t>Put</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spread</a:t>
            </a:r>
            <a:r>
              <a:rPr lang="sk-SK" dirty="0" smtClean="0">
                <a:solidFill>
                  <a:schemeClr val="accent3">
                    <a:lumMod val="75000"/>
                  </a:schemeClr>
                </a:solidFill>
              </a:rPr>
              <a:t> </a:t>
            </a:r>
            <a:r>
              <a:rPr lang="sk-SK" dirty="0" err="1" smtClean="0">
                <a:solidFill>
                  <a:schemeClr val="accent3">
                    <a:lumMod val="75000"/>
                  </a:schemeClr>
                </a:solidFill>
              </a:rPr>
              <a:t>into</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fridge</a:t>
            </a:r>
            <a:r>
              <a:rPr lang="sk-SK" dirty="0" smtClean="0">
                <a:solidFill>
                  <a:schemeClr val="accent3">
                    <a:lumMod val="75000"/>
                  </a:schemeClr>
                </a:solidFill>
              </a:rPr>
              <a:t> </a:t>
            </a:r>
            <a:r>
              <a:rPr lang="sk-SK" dirty="0" err="1" smtClean="0">
                <a:solidFill>
                  <a:schemeClr val="accent3">
                    <a:lumMod val="75000"/>
                  </a:schemeClr>
                </a:solidFill>
              </a:rPr>
              <a:t>for</a:t>
            </a:r>
            <a:r>
              <a:rPr lang="sk-SK" dirty="0" smtClean="0">
                <a:solidFill>
                  <a:schemeClr val="accent3">
                    <a:lumMod val="75000"/>
                  </a:schemeClr>
                </a:solidFill>
              </a:rPr>
              <a:t> 15 </a:t>
            </a:r>
            <a:r>
              <a:rPr lang="sk-SK" dirty="0" err="1" smtClean="0">
                <a:solidFill>
                  <a:schemeClr val="accent3">
                    <a:lumMod val="75000"/>
                  </a:schemeClr>
                </a:solidFill>
              </a:rPr>
              <a:t>minutes</a:t>
            </a:r>
            <a:r>
              <a:rPr lang="sk-SK" dirty="0" smtClean="0">
                <a:solidFill>
                  <a:schemeClr val="accent3">
                    <a:lumMod val="75000"/>
                  </a:schemeClr>
                </a:solidFill>
              </a:rPr>
              <a:t>. Top </a:t>
            </a:r>
            <a:r>
              <a:rPr lang="sk-SK" dirty="0" err="1" smtClean="0">
                <a:solidFill>
                  <a:schemeClr val="accent3">
                    <a:lumMod val="75000"/>
                  </a:schemeClr>
                </a:solidFill>
              </a:rPr>
              <a:t>slices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bread</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egg</a:t>
            </a:r>
            <a:r>
              <a:rPr lang="sk-SK" dirty="0" smtClean="0">
                <a:solidFill>
                  <a:schemeClr val="accent3">
                    <a:lumMod val="75000"/>
                  </a:schemeClr>
                </a:solidFill>
              </a:rPr>
              <a:t> </a:t>
            </a:r>
            <a:r>
              <a:rPr lang="sk-SK" dirty="0" err="1" smtClean="0">
                <a:solidFill>
                  <a:schemeClr val="accent3">
                    <a:lumMod val="75000"/>
                  </a:schemeClr>
                </a:solidFill>
              </a:rPr>
              <a:t>spread</a:t>
            </a:r>
            <a:r>
              <a:rPr lang="sk-SK" dirty="0" smtClean="0">
                <a:solidFill>
                  <a:schemeClr val="accent3">
                    <a:lumMod val="75000"/>
                  </a:schemeClr>
                </a:solidFill>
              </a:rPr>
              <a:t> and </a:t>
            </a:r>
            <a:r>
              <a:rPr lang="sk-SK" dirty="0" err="1" smtClean="0">
                <a:solidFill>
                  <a:schemeClr val="accent3">
                    <a:lumMod val="75000"/>
                  </a:schemeClr>
                </a:solidFill>
              </a:rPr>
              <a:t>season</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t>
            </a:r>
            <a:r>
              <a:rPr lang="sk-SK" dirty="0" err="1" smtClean="0">
                <a:solidFill>
                  <a:schemeClr val="accent3">
                    <a:lumMod val="75000"/>
                  </a:schemeClr>
                </a:solidFill>
              </a:rPr>
              <a:t>chopped</a:t>
            </a:r>
            <a:r>
              <a:rPr lang="sk-SK" dirty="0" smtClean="0">
                <a:solidFill>
                  <a:schemeClr val="accent3">
                    <a:lumMod val="75000"/>
                  </a:schemeClr>
                </a:solidFill>
              </a:rPr>
              <a:t> </a:t>
            </a:r>
            <a:r>
              <a:rPr lang="sk-SK" dirty="0" err="1" smtClean="0">
                <a:solidFill>
                  <a:schemeClr val="accent3">
                    <a:lumMod val="75000"/>
                  </a:schemeClr>
                </a:solidFill>
              </a:rPr>
              <a:t>parsley</a:t>
            </a:r>
            <a:r>
              <a:rPr lang="sk-SK" dirty="0" smtClean="0">
                <a:solidFill>
                  <a:schemeClr val="accent3">
                    <a:lumMod val="75000"/>
                  </a:schemeClr>
                </a:solidFill>
              </a:rPr>
              <a:t> top.</a:t>
            </a:r>
          </a:p>
          <a:p>
            <a:endParaRPr lang="sk-SK" dirty="0">
              <a:solidFill>
                <a:schemeClr val="accent3">
                  <a:lumMod val="75000"/>
                </a:schemeClr>
              </a:solidFill>
            </a:endParaRPr>
          </a:p>
        </p:txBody>
      </p:sp>
      <p:pic>
        <p:nvPicPr>
          <p:cNvPr id="4098" name="Picture 2" descr="E:\Foto - Project\Projekt Paťa\IMG_1269.JPG"/>
          <p:cNvPicPr>
            <a:picLocks noChangeAspect="1" noChangeArrowheads="1"/>
          </p:cNvPicPr>
          <p:nvPr/>
        </p:nvPicPr>
        <p:blipFill>
          <a:blip r:embed="rId2" cstate="print"/>
          <a:srcRect/>
          <a:stretch>
            <a:fillRect/>
          </a:stretch>
        </p:blipFill>
        <p:spPr bwMode="auto">
          <a:xfrm>
            <a:off x="6417329" y="476672"/>
            <a:ext cx="1585195" cy="164785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778098"/>
          </a:xfrm>
        </p:spPr>
        <p:txBody>
          <a:bodyPr/>
          <a:lstStyle/>
          <a:p>
            <a:pPr algn="ctr"/>
            <a:r>
              <a:rPr lang="sk-SK" sz="3200" b="1" i="1" dirty="0">
                <a:solidFill>
                  <a:schemeClr val="accent1">
                    <a:lumMod val="75000"/>
                  </a:schemeClr>
                </a:solidFill>
                <a:latin typeface="Calibri" pitchFamily="34" charset="0"/>
              </a:rPr>
              <a:t>Vajíčková nátierka</a:t>
            </a:r>
            <a:endParaRPr lang="sk-SK" dirty="0"/>
          </a:p>
        </p:txBody>
      </p:sp>
      <p:pic>
        <p:nvPicPr>
          <p:cNvPr id="3" name="Picture 2" descr="E:\Foto - Project\Projekt Paťa\IMG_1269.JPG"/>
          <p:cNvPicPr>
            <a:picLocks noChangeAspect="1" noChangeArrowheads="1"/>
          </p:cNvPicPr>
          <p:nvPr/>
        </p:nvPicPr>
        <p:blipFill>
          <a:blip r:embed="rId2" cstate="print"/>
          <a:srcRect/>
          <a:stretch>
            <a:fillRect/>
          </a:stretch>
        </p:blipFill>
        <p:spPr bwMode="auto">
          <a:xfrm>
            <a:off x="1259632" y="1398068"/>
            <a:ext cx="6552727" cy="5355528"/>
          </a:xfrm>
          <a:prstGeom prst="rect">
            <a:avLst/>
          </a:prstGeom>
          <a:noFill/>
        </p:spPr>
      </p:pic>
    </p:spTree>
    <p:extLst>
      <p:ext uri="{BB962C8B-B14F-4D97-AF65-F5344CB8AC3E}">
        <p14:creationId xmlns:p14="http://schemas.microsoft.com/office/powerpoint/2010/main" xmlns="" val="4216794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sk-SK" sz="3200" dirty="0" smtClean="0"/>
              <a:t/>
            </a:r>
            <a:br>
              <a:rPr lang="sk-SK" sz="3200" dirty="0" smtClean="0"/>
            </a:br>
            <a:r>
              <a:rPr lang="sk-SK" sz="3200" dirty="0" smtClean="0"/>
              <a:t>  </a:t>
            </a:r>
            <a:r>
              <a:rPr lang="sk-SK" sz="1800" b="1" i="1" dirty="0" smtClean="0">
                <a:solidFill>
                  <a:schemeClr val="accent1">
                    <a:lumMod val="75000"/>
                  </a:schemeClr>
                </a:solidFill>
                <a:latin typeface="Calibri" panose="020F0502020204030204" pitchFamily="34" charset="0"/>
                <a:cs typeface="Arial" pitchFamily="34" charset="0"/>
              </a:rPr>
              <a:t>Recept:   Cícerová nátierka</a:t>
            </a:r>
            <a:r>
              <a:rPr lang="sk-SK" sz="1800" b="1" i="1" dirty="0">
                <a:solidFill>
                  <a:schemeClr val="accent1">
                    <a:lumMod val="75000"/>
                  </a:schemeClr>
                </a:solidFill>
                <a:latin typeface="Calibri" panose="020F0502020204030204" pitchFamily="34" charset="0"/>
                <a:cs typeface="Arial" pitchFamily="34" charset="0"/>
              </a:rPr>
              <a:t/>
            </a:r>
            <a:br>
              <a:rPr lang="sk-SK" sz="1800" b="1" i="1" dirty="0">
                <a:solidFill>
                  <a:schemeClr val="accent1">
                    <a:lumMod val="75000"/>
                  </a:schemeClr>
                </a:solidFill>
                <a:latin typeface="Calibri" panose="020F0502020204030204" pitchFamily="34" charset="0"/>
                <a:cs typeface="Arial" pitchFamily="34" charset="0"/>
              </a:rPr>
            </a:br>
            <a:r>
              <a:rPr lang="sk-SK" sz="1800" b="1" i="1" dirty="0" smtClean="0">
                <a:solidFill>
                  <a:schemeClr val="accent1">
                    <a:lumMod val="75000"/>
                  </a:schemeClr>
                </a:solidFill>
                <a:latin typeface="Calibri" panose="020F0502020204030204" pitchFamily="34" charset="0"/>
                <a:cs typeface="Arial" pitchFamily="34" charset="0"/>
              </a:rPr>
              <a:t>     </a:t>
            </a:r>
            <a:r>
              <a:rPr lang="sk-SK" sz="1800" b="1" i="1" dirty="0" err="1" smtClean="0">
                <a:solidFill>
                  <a:schemeClr val="accent1">
                    <a:lumMod val="75000"/>
                  </a:schemeClr>
                </a:solidFill>
                <a:latin typeface="Calibri" panose="020F0502020204030204" pitchFamily="34" charset="0"/>
                <a:cs typeface="Arial" pitchFamily="34" charset="0"/>
              </a:rPr>
              <a:t>Recipe</a:t>
            </a:r>
            <a:r>
              <a:rPr lang="sk-SK" sz="1800" b="1" i="1" dirty="0" smtClean="0">
                <a:solidFill>
                  <a:schemeClr val="accent1">
                    <a:lumMod val="75000"/>
                  </a:schemeClr>
                </a:solidFill>
                <a:latin typeface="Calibri" panose="020F0502020204030204" pitchFamily="34" charset="0"/>
                <a:cs typeface="Arial" pitchFamily="34" charset="0"/>
              </a:rPr>
              <a:t>:    </a:t>
            </a:r>
            <a:r>
              <a:rPr lang="sk-SK" sz="1800" b="1" i="1" dirty="0" err="1" smtClean="0">
                <a:solidFill>
                  <a:schemeClr val="accent1">
                    <a:lumMod val="75000"/>
                  </a:schemeClr>
                </a:solidFill>
                <a:latin typeface="Calibri" pitchFamily="34" charset="0"/>
                <a:cs typeface="Arial" pitchFamily="34" charset="0"/>
              </a:rPr>
              <a:t>Chick</a:t>
            </a:r>
            <a:r>
              <a:rPr lang="sk-SK" sz="1800" b="1" i="1" dirty="0" smtClean="0">
                <a:solidFill>
                  <a:schemeClr val="accent1">
                    <a:lumMod val="75000"/>
                  </a:schemeClr>
                </a:solidFill>
                <a:latin typeface="Calibri" pitchFamily="34" charset="0"/>
                <a:cs typeface="Arial" pitchFamily="34" charset="0"/>
              </a:rPr>
              <a:t> </a:t>
            </a:r>
            <a:r>
              <a:rPr lang="sk-SK" sz="1800" b="1" i="1" dirty="0" err="1" smtClean="0">
                <a:solidFill>
                  <a:schemeClr val="accent1">
                    <a:lumMod val="75000"/>
                  </a:schemeClr>
                </a:solidFill>
                <a:latin typeface="Calibri" pitchFamily="34" charset="0"/>
                <a:cs typeface="Arial" pitchFamily="34" charset="0"/>
              </a:rPr>
              <a:t>peas</a:t>
            </a:r>
            <a:r>
              <a:rPr lang="sk-SK" sz="1800" b="1" i="1" dirty="0" smtClean="0">
                <a:solidFill>
                  <a:schemeClr val="accent1">
                    <a:lumMod val="75000"/>
                  </a:schemeClr>
                </a:solidFill>
                <a:latin typeface="Calibri" pitchFamily="34" charset="0"/>
                <a:cs typeface="Arial" pitchFamily="34" charset="0"/>
              </a:rPr>
              <a:t> </a:t>
            </a:r>
            <a:r>
              <a:rPr lang="sk-SK" sz="1800" b="1" i="1" dirty="0" err="1" smtClean="0">
                <a:solidFill>
                  <a:schemeClr val="accent1">
                    <a:lumMod val="75000"/>
                  </a:schemeClr>
                </a:solidFill>
                <a:latin typeface="Calibri" pitchFamily="34" charset="0"/>
                <a:cs typeface="Arial" pitchFamily="34" charset="0"/>
              </a:rPr>
              <a:t>spread</a:t>
            </a:r>
            <a:r>
              <a:rPr lang="sk-SK" sz="1800" b="1" i="1" u="sng" dirty="0" smtClean="0">
                <a:solidFill>
                  <a:schemeClr val="accent1">
                    <a:lumMod val="75000"/>
                  </a:schemeClr>
                </a:solidFill>
                <a:latin typeface="Calibri" panose="020F0502020204030204" pitchFamily="34" charset="0"/>
                <a:cs typeface="Arial" pitchFamily="34" charset="0"/>
              </a:rPr>
              <a:t/>
            </a:r>
            <a:br>
              <a:rPr lang="sk-SK" sz="1800" b="1" i="1" u="sng" dirty="0" smtClean="0">
                <a:solidFill>
                  <a:schemeClr val="accent1">
                    <a:lumMod val="75000"/>
                  </a:schemeClr>
                </a:solidFill>
                <a:latin typeface="Calibri" panose="020F0502020204030204" pitchFamily="34" charset="0"/>
                <a:cs typeface="Arial" pitchFamily="34" charset="0"/>
              </a:rPr>
            </a:br>
            <a:endParaRPr lang="sk-SK" sz="1800" b="1" i="1" u="sng" dirty="0">
              <a:solidFill>
                <a:schemeClr val="accent1">
                  <a:lumMod val="75000"/>
                </a:schemeClr>
              </a:solidFill>
              <a:latin typeface="Calibri" panose="020F0502020204030204" pitchFamily="34" charset="0"/>
              <a:cs typeface="Arial" pitchFamily="34" charset="0"/>
            </a:endParaRPr>
          </a:p>
        </p:txBody>
      </p:sp>
      <p:sp>
        <p:nvSpPr>
          <p:cNvPr id="4" name="Zástupný symbol obsahu 3"/>
          <p:cNvSpPr>
            <a:spLocks noGrp="1"/>
          </p:cNvSpPr>
          <p:nvPr>
            <p:ph sz="quarter" idx="1"/>
          </p:nvPr>
        </p:nvSpPr>
        <p:spPr/>
        <p:txBody>
          <a:bodyPr>
            <a:normAutofit fontScale="55000" lnSpcReduction="20000"/>
          </a:bodyPr>
          <a:lstStyle/>
          <a:p>
            <a:pPr lvl="0" fontAlgn="base"/>
            <a:r>
              <a:rPr lang="sk-SK" b="1" dirty="0" smtClean="0">
                <a:solidFill>
                  <a:schemeClr val="accent3">
                    <a:lumMod val="75000"/>
                  </a:schemeClr>
                </a:solidFill>
              </a:rPr>
              <a:t>Cícerová nátierka</a:t>
            </a:r>
            <a:endParaRPr lang="sk-SK" dirty="0" smtClean="0">
              <a:solidFill>
                <a:schemeClr val="accent3">
                  <a:lumMod val="75000"/>
                </a:schemeClr>
              </a:solidFill>
            </a:endParaRPr>
          </a:p>
          <a:p>
            <a:pPr fontAlgn="base"/>
            <a:r>
              <a:rPr lang="sk-SK" b="1" dirty="0" smtClean="0">
                <a:solidFill>
                  <a:schemeClr val="accent3">
                    <a:lumMod val="75000"/>
                  </a:schemeClr>
                </a:solidFill>
              </a:rPr>
              <a:t>Suroviny:</a:t>
            </a:r>
            <a:endParaRPr lang="sk-SK" dirty="0" smtClean="0">
              <a:solidFill>
                <a:schemeClr val="accent3">
                  <a:lumMod val="75000"/>
                </a:schemeClr>
              </a:solidFill>
            </a:endParaRPr>
          </a:p>
          <a:p>
            <a:pPr lvl="0" fontAlgn="base"/>
            <a:r>
              <a:rPr lang="sk-SK" dirty="0" smtClean="0">
                <a:solidFill>
                  <a:schemeClr val="accent3">
                    <a:lumMod val="75000"/>
                  </a:schemeClr>
                </a:solidFill>
              </a:rPr>
              <a:t>2 šálky vareného cíceru /400g/</a:t>
            </a:r>
          </a:p>
          <a:p>
            <a:pPr lvl="0" fontAlgn="base"/>
            <a:r>
              <a:rPr lang="sk-SK" dirty="0" smtClean="0">
                <a:solidFill>
                  <a:schemeClr val="accent3">
                    <a:lumMod val="75000"/>
                  </a:schemeClr>
                </a:solidFill>
              </a:rPr>
              <a:t>šťava z 1 citróna</a:t>
            </a:r>
          </a:p>
          <a:p>
            <a:pPr lvl="0" fontAlgn="base"/>
            <a:r>
              <a:rPr lang="sk-SK" dirty="0" smtClean="0">
                <a:solidFill>
                  <a:schemeClr val="accent3">
                    <a:lumMod val="75000"/>
                  </a:schemeClr>
                </a:solidFill>
              </a:rPr>
              <a:t>4 lyžice ľanového semienka /alebo 2 polievkové lyžice pasta </a:t>
            </a:r>
            <a:r>
              <a:rPr lang="sk-SK" dirty="0" err="1" smtClean="0">
                <a:solidFill>
                  <a:schemeClr val="accent3">
                    <a:lumMod val="75000"/>
                  </a:schemeClr>
                </a:solidFill>
              </a:rPr>
              <a:t>Tahini</a:t>
            </a:r>
            <a:r>
              <a:rPr lang="sk-SK" dirty="0" smtClean="0">
                <a:solidFill>
                  <a:schemeClr val="accent3">
                    <a:lumMod val="75000"/>
                  </a:schemeClr>
                </a:solidFill>
              </a:rPr>
              <a:t>/</a:t>
            </a:r>
          </a:p>
          <a:p>
            <a:pPr lvl="0" fontAlgn="base"/>
            <a:r>
              <a:rPr lang="sk-SK" dirty="0" smtClean="0">
                <a:solidFill>
                  <a:schemeClr val="accent3">
                    <a:lumMod val="75000"/>
                  </a:schemeClr>
                </a:solidFill>
              </a:rPr>
              <a:t>4 lyžice olivového oleja</a:t>
            </a:r>
          </a:p>
          <a:p>
            <a:pPr lvl="0" fontAlgn="base"/>
            <a:r>
              <a:rPr lang="sk-SK" dirty="0" smtClean="0">
                <a:solidFill>
                  <a:schemeClr val="accent3">
                    <a:lumMod val="75000"/>
                  </a:schemeClr>
                </a:solidFill>
              </a:rPr>
              <a:t>Voda podľa potreby</a:t>
            </a:r>
          </a:p>
          <a:p>
            <a:pPr lvl="0" fontAlgn="base"/>
            <a:r>
              <a:rPr lang="sk-SK" dirty="0" smtClean="0">
                <a:solidFill>
                  <a:schemeClr val="accent3">
                    <a:lumMod val="75000"/>
                  </a:schemeClr>
                </a:solidFill>
              </a:rPr>
              <a:t>2 strúčiky cesnaku</a:t>
            </a:r>
          </a:p>
          <a:p>
            <a:pPr lvl="0" fontAlgn="base"/>
            <a:r>
              <a:rPr lang="sk-SK" dirty="0" smtClean="0">
                <a:solidFill>
                  <a:schemeClr val="accent3">
                    <a:lumMod val="75000"/>
                  </a:schemeClr>
                </a:solidFill>
              </a:rPr>
              <a:t>Soľ podľa potreby</a:t>
            </a:r>
          </a:p>
          <a:p>
            <a:pPr>
              <a:buNone/>
            </a:pPr>
            <a:r>
              <a:rPr lang="sk-SK" b="1" dirty="0" smtClean="0">
                <a:solidFill>
                  <a:schemeClr val="accent3">
                    <a:lumMod val="75000"/>
                  </a:schemeClr>
                </a:solidFill>
              </a:rPr>
              <a:t> </a:t>
            </a:r>
            <a:endParaRPr lang="sk-SK" dirty="0" smtClean="0">
              <a:solidFill>
                <a:schemeClr val="accent3">
                  <a:lumMod val="75000"/>
                </a:schemeClr>
              </a:solidFill>
            </a:endParaRPr>
          </a:p>
          <a:p>
            <a:endParaRPr lang="sk-SK" dirty="0" smtClean="0">
              <a:solidFill>
                <a:schemeClr val="accent3">
                  <a:lumMod val="75000"/>
                </a:schemeClr>
              </a:solidFill>
            </a:endParaRPr>
          </a:p>
          <a:p>
            <a:r>
              <a:rPr lang="sk-SK" b="1" dirty="0" smtClean="0">
                <a:solidFill>
                  <a:schemeClr val="accent3">
                    <a:lumMod val="75000"/>
                  </a:schemeClr>
                </a:solidFill>
              </a:rPr>
              <a:t>Technologický postup:</a:t>
            </a:r>
            <a:endParaRPr lang="sk-SK" dirty="0" smtClean="0">
              <a:solidFill>
                <a:schemeClr val="accent3">
                  <a:lumMod val="75000"/>
                </a:schemeClr>
              </a:solidFill>
            </a:endParaRPr>
          </a:p>
          <a:p>
            <a:r>
              <a:rPr lang="sk-SK" dirty="0" smtClean="0">
                <a:solidFill>
                  <a:schemeClr val="accent3">
                    <a:lumMod val="75000"/>
                  </a:schemeClr>
                </a:solidFill>
              </a:rPr>
              <a:t>Všetky suroviny zmixujeme v mise spolu ponorným mixérom na hladkú zmes. Dochutíme soľou a  podľa potreby pridáme vodu. Uložíme do chladničky na 15 minút. Natierame na chlebík.</a:t>
            </a:r>
          </a:p>
          <a:p>
            <a:endParaRPr lang="sk-SK" dirty="0">
              <a:solidFill>
                <a:schemeClr val="accent3">
                  <a:lumMod val="75000"/>
                </a:schemeClr>
              </a:solidFill>
            </a:endParaRPr>
          </a:p>
        </p:txBody>
      </p:sp>
      <p:sp>
        <p:nvSpPr>
          <p:cNvPr id="5" name="Zástupný symbol obsahu 4"/>
          <p:cNvSpPr>
            <a:spLocks noGrp="1"/>
          </p:cNvSpPr>
          <p:nvPr>
            <p:ph sz="quarter" idx="2"/>
          </p:nvPr>
        </p:nvSpPr>
        <p:spPr/>
        <p:txBody>
          <a:bodyPr>
            <a:normAutofit fontScale="55000" lnSpcReduction="20000"/>
          </a:bodyPr>
          <a:lstStyle/>
          <a:p>
            <a:r>
              <a:rPr lang="sk-SK" b="1" dirty="0" err="1" smtClean="0">
                <a:solidFill>
                  <a:schemeClr val="accent3">
                    <a:lumMod val="75000"/>
                  </a:schemeClr>
                </a:solidFill>
              </a:rPr>
              <a:t>Chick</a:t>
            </a:r>
            <a:r>
              <a:rPr lang="sk-SK" b="1" dirty="0" smtClean="0">
                <a:solidFill>
                  <a:schemeClr val="accent3">
                    <a:lumMod val="75000"/>
                  </a:schemeClr>
                </a:solidFill>
              </a:rPr>
              <a:t> </a:t>
            </a:r>
            <a:r>
              <a:rPr lang="sk-SK" b="1" dirty="0" err="1" smtClean="0">
                <a:solidFill>
                  <a:schemeClr val="accent3">
                    <a:lumMod val="75000"/>
                  </a:schemeClr>
                </a:solidFill>
              </a:rPr>
              <a:t>peas</a:t>
            </a:r>
            <a:r>
              <a:rPr lang="sk-SK" b="1" dirty="0" smtClean="0">
                <a:solidFill>
                  <a:schemeClr val="accent3">
                    <a:lumMod val="75000"/>
                  </a:schemeClr>
                </a:solidFill>
              </a:rPr>
              <a:t> </a:t>
            </a:r>
            <a:r>
              <a:rPr lang="sk-SK" b="1" dirty="0" err="1" smtClean="0">
                <a:solidFill>
                  <a:schemeClr val="accent3">
                    <a:lumMod val="75000"/>
                  </a:schemeClr>
                </a:solidFill>
              </a:rPr>
              <a:t>spread</a:t>
            </a:r>
            <a:endParaRPr lang="sk-SK" dirty="0" smtClean="0">
              <a:solidFill>
                <a:schemeClr val="accent3">
                  <a:lumMod val="75000"/>
                </a:schemeClr>
              </a:solidFill>
            </a:endParaRPr>
          </a:p>
          <a:p>
            <a:r>
              <a:rPr lang="sk-SK" b="1" dirty="0" err="1" smtClean="0">
                <a:solidFill>
                  <a:schemeClr val="accent3">
                    <a:lumMod val="75000"/>
                  </a:schemeClr>
                </a:solidFill>
              </a:rPr>
              <a:t>Ingredients</a:t>
            </a:r>
            <a:r>
              <a:rPr lang="sk-SK" b="1" dirty="0" smtClean="0">
                <a:solidFill>
                  <a:schemeClr val="accent3">
                    <a:lumMod val="75000"/>
                  </a:schemeClr>
                </a:solidFill>
              </a:rPr>
              <a:t>:</a:t>
            </a:r>
            <a:endParaRPr lang="sk-SK" dirty="0" smtClean="0">
              <a:solidFill>
                <a:schemeClr val="accent3">
                  <a:lumMod val="75000"/>
                </a:schemeClr>
              </a:solidFill>
            </a:endParaRPr>
          </a:p>
          <a:p>
            <a:pPr lvl="0"/>
            <a:r>
              <a:rPr lang="sk-SK" dirty="0" smtClean="0">
                <a:solidFill>
                  <a:schemeClr val="accent3">
                    <a:lumMod val="75000"/>
                  </a:schemeClr>
                </a:solidFill>
              </a:rPr>
              <a:t>2 </a:t>
            </a:r>
            <a:r>
              <a:rPr lang="sk-SK" dirty="0" err="1" smtClean="0">
                <a:solidFill>
                  <a:schemeClr val="accent3">
                    <a:lumMod val="75000"/>
                  </a:schemeClr>
                </a:solidFill>
              </a:rPr>
              <a:t>cups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boiled</a:t>
            </a:r>
            <a:r>
              <a:rPr lang="sk-SK" dirty="0" smtClean="0">
                <a:solidFill>
                  <a:schemeClr val="accent3">
                    <a:lumMod val="75000"/>
                  </a:schemeClr>
                </a:solidFill>
              </a:rPr>
              <a:t> </a:t>
            </a:r>
            <a:r>
              <a:rPr lang="sk-SK" dirty="0" err="1" smtClean="0">
                <a:solidFill>
                  <a:schemeClr val="accent3">
                    <a:lumMod val="75000"/>
                  </a:schemeClr>
                </a:solidFill>
              </a:rPr>
              <a:t>chick</a:t>
            </a:r>
            <a:r>
              <a:rPr lang="sk-SK" dirty="0" smtClean="0">
                <a:solidFill>
                  <a:schemeClr val="accent3">
                    <a:lumMod val="75000"/>
                  </a:schemeClr>
                </a:solidFill>
              </a:rPr>
              <a:t> </a:t>
            </a:r>
            <a:r>
              <a:rPr lang="sk-SK" dirty="0" err="1" smtClean="0">
                <a:solidFill>
                  <a:schemeClr val="accent3">
                    <a:lumMod val="75000"/>
                  </a:schemeClr>
                </a:solidFill>
              </a:rPr>
              <a:t>peas</a:t>
            </a:r>
            <a:r>
              <a:rPr lang="sk-SK" dirty="0" smtClean="0">
                <a:solidFill>
                  <a:schemeClr val="accent3">
                    <a:lumMod val="75000"/>
                  </a:schemeClr>
                </a:solidFill>
              </a:rPr>
              <a:t> /400g/</a:t>
            </a:r>
          </a:p>
          <a:p>
            <a:pPr lvl="0"/>
            <a:r>
              <a:rPr lang="sk-SK" dirty="0" err="1" smtClean="0">
                <a:solidFill>
                  <a:schemeClr val="accent3">
                    <a:lumMod val="75000"/>
                  </a:schemeClr>
                </a:solidFill>
              </a:rPr>
              <a:t>Juice</a:t>
            </a:r>
            <a:r>
              <a:rPr lang="sk-SK" dirty="0" smtClean="0">
                <a:solidFill>
                  <a:schemeClr val="accent3">
                    <a:lumMod val="75000"/>
                  </a:schemeClr>
                </a:solidFill>
              </a:rPr>
              <a:t> </a:t>
            </a:r>
            <a:r>
              <a:rPr lang="sk-SK" dirty="0" err="1" smtClean="0">
                <a:solidFill>
                  <a:schemeClr val="accent3">
                    <a:lumMod val="75000"/>
                  </a:schemeClr>
                </a:solidFill>
              </a:rPr>
              <a:t>from</a:t>
            </a:r>
            <a:r>
              <a:rPr lang="sk-SK" dirty="0" smtClean="0">
                <a:solidFill>
                  <a:schemeClr val="accent3">
                    <a:lumMod val="75000"/>
                  </a:schemeClr>
                </a:solidFill>
              </a:rPr>
              <a:t> 1 </a:t>
            </a:r>
            <a:r>
              <a:rPr lang="sk-SK" dirty="0" err="1" smtClean="0">
                <a:solidFill>
                  <a:schemeClr val="accent3">
                    <a:lumMod val="75000"/>
                  </a:schemeClr>
                </a:solidFill>
              </a:rPr>
              <a:t>lemon</a:t>
            </a:r>
            <a:endParaRPr lang="sk-SK" dirty="0" smtClean="0">
              <a:solidFill>
                <a:schemeClr val="accent3">
                  <a:lumMod val="75000"/>
                </a:schemeClr>
              </a:solidFill>
            </a:endParaRPr>
          </a:p>
          <a:p>
            <a:pPr lvl="0"/>
            <a:r>
              <a:rPr lang="sk-SK" dirty="0" smtClean="0">
                <a:solidFill>
                  <a:schemeClr val="accent3">
                    <a:lumMod val="75000"/>
                  </a:schemeClr>
                </a:solidFill>
              </a:rPr>
              <a:t>4 </a:t>
            </a:r>
            <a:r>
              <a:rPr lang="sk-SK" dirty="0" err="1" smtClean="0">
                <a:solidFill>
                  <a:schemeClr val="accent3">
                    <a:lumMod val="75000"/>
                  </a:schemeClr>
                </a:solidFill>
              </a:rPr>
              <a:t>tablespoons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linseed</a:t>
            </a:r>
            <a:r>
              <a:rPr lang="sk-SK" dirty="0" smtClean="0">
                <a:solidFill>
                  <a:schemeClr val="accent3">
                    <a:lumMod val="75000"/>
                  </a:schemeClr>
                </a:solidFill>
              </a:rPr>
              <a:t> / or 2 </a:t>
            </a:r>
            <a:r>
              <a:rPr lang="sk-SK" dirty="0" err="1" smtClean="0">
                <a:solidFill>
                  <a:schemeClr val="accent3">
                    <a:lumMod val="75000"/>
                  </a:schemeClr>
                </a:solidFill>
              </a:rPr>
              <a:t>tablespoons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Tahini</a:t>
            </a:r>
            <a:r>
              <a:rPr lang="sk-SK" dirty="0" smtClean="0">
                <a:solidFill>
                  <a:schemeClr val="accent3">
                    <a:lumMod val="75000"/>
                  </a:schemeClr>
                </a:solidFill>
              </a:rPr>
              <a:t> pasta/</a:t>
            </a:r>
          </a:p>
          <a:p>
            <a:pPr lvl="0"/>
            <a:r>
              <a:rPr lang="sk-SK" dirty="0" smtClean="0">
                <a:solidFill>
                  <a:schemeClr val="accent3">
                    <a:lumMod val="75000"/>
                  </a:schemeClr>
                </a:solidFill>
              </a:rPr>
              <a:t>4 </a:t>
            </a:r>
            <a:r>
              <a:rPr lang="sk-SK" dirty="0" err="1" smtClean="0">
                <a:solidFill>
                  <a:schemeClr val="accent3">
                    <a:lumMod val="75000"/>
                  </a:schemeClr>
                </a:solidFill>
              </a:rPr>
              <a:t>tablespoons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olive </a:t>
            </a:r>
            <a:r>
              <a:rPr lang="sk-SK" dirty="0" err="1" smtClean="0">
                <a:solidFill>
                  <a:schemeClr val="accent3">
                    <a:lumMod val="75000"/>
                  </a:schemeClr>
                </a:solidFill>
              </a:rPr>
              <a:t>oil</a:t>
            </a:r>
            <a:endParaRPr lang="sk-SK" dirty="0" smtClean="0">
              <a:solidFill>
                <a:schemeClr val="accent3">
                  <a:lumMod val="75000"/>
                </a:schemeClr>
              </a:solidFill>
            </a:endParaRPr>
          </a:p>
          <a:p>
            <a:pPr lvl="0"/>
            <a:r>
              <a:rPr lang="sk-SK" dirty="0" smtClean="0">
                <a:solidFill>
                  <a:schemeClr val="accent3">
                    <a:lumMod val="75000"/>
                  </a:schemeClr>
                </a:solidFill>
              </a:rPr>
              <a:t>2 </a:t>
            </a:r>
            <a:r>
              <a:rPr lang="sk-SK" dirty="0" err="1" smtClean="0">
                <a:solidFill>
                  <a:schemeClr val="accent3">
                    <a:lumMod val="75000"/>
                  </a:schemeClr>
                </a:solidFill>
              </a:rPr>
              <a:t>bulbs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garlic</a:t>
            </a:r>
            <a:endParaRPr lang="sk-SK" dirty="0" smtClean="0">
              <a:solidFill>
                <a:schemeClr val="accent3">
                  <a:lumMod val="75000"/>
                </a:schemeClr>
              </a:solidFill>
            </a:endParaRPr>
          </a:p>
          <a:p>
            <a:pPr lvl="0"/>
            <a:r>
              <a:rPr lang="sk-SK" dirty="0" err="1" smtClean="0">
                <a:solidFill>
                  <a:schemeClr val="accent3">
                    <a:lumMod val="75000"/>
                  </a:schemeClr>
                </a:solidFill>
              </a:rPr>
              <a:t>Salt</a:t>
            </a:r>
            <a:r>
              <a:rPr lang="sk-SK" dirty="0" smtClean="0">
                <a:solidFill>
                  <a:schemeClr val="accent3">
                    <a:lumMod val="75000"/>
                  </a:schemeClr>
                </a:solidFill>
              </a:rPr>
              <a:t> </a:t>
            </a:r>
          </a:p>
          <a:p>
            <a:pPr lvl="0"/>
            <a:r>
              <a:rPr lang="sk-SK" dirty="0" err="1" smtClean="0">
                <a:solidFill>
                  <a:schemeClr val="accent3">
                    <a:lumMod val="75000"/>
                  </a:schemeClr>
                </a:solidFill>
              </a:rPr>
              <a:t>Water</a:t>
            </a:r>
            <a:endParaRPr lang="sk-SK" dirty="0" smtClean="0">
              <a:solidFill>
                <a:schemeClr val="accent3">
                  <a:lumMod val="75000"/>
                </a:schemeClr>
              </a:solidFill>
            </a:endParaRPr>
          </a:p>
          <a:p>
            <a:pPr lvl="0"/>
            <a:endParaRPr lang="sk-SK" dirty="0" smtClean="0">
              <a:solidFill>
                <a:schemeClr val="accent3">
                  <a:lumMod val="75000"/>
                </a:schemeClr>
              </a:solidFill>
            </a:endParaRPr>
          </a:p>
          <a:p>
            <a:pPr lvl="0"/>
            <a:endParaRPr lang="sk-SK" dirty="0" smtClean="0">
              <a:solidFill>
                <a:schemeClr val="accent3">
                  <a:lumMod val="75000"/>
                </a:schemeClr>
              </a:solidFill>
            </a:endParaRPr>
          </a:p>
          <a:p>
            <a:pPr>
              <a:buNone/>
            </a:pPr>
            <a:r>
              <a:rPr lang="sk-SK" b="1" dirty="0" err="1" smtClean="0">
                <a:solidFill>
                  <a:schemeClr val="accent3">
                    <a:lumMod val="75000"/>
                  </a:schemeClr>
                </a:solidFill>
              </a:rPr>
              <a:t>Instructions</a:t>
            </a:r>
            <a:r>
              <a:rPr lang="sk-SK" b="1" dirty="0" smtClean="0">
                <a:solidFill>
                  <a:schemeClr val="accent3">
                    <a:lumMod val="75000"/>
                  </a:schemeClr>
                </a:solidFill>
              </a:rPr>
              <a:t>:</a:t>
            </a:r>
            <a:endParaRPr lang="sk-SK" dirty="0" smtClean="0">
              <a:solidFill>
                <a:schemeClr val="accent3">
                  <a:lumMod val="75000"/>
                </a:schemeClr>
              </a:solidFill>
            </a:endParaRPr>
          </a:p>
          <a:p>
            <a:r>
              <a:rPr lang="sk-SK" dirty="0" smtClean="0">
                <a:solidFill>
                  <a:schemeClr val="accent3">
                    <a:lumMod val="75000"/>
                  </a:schemeClr>
                </a:solidFill>
              </a:rPr>
              <a:t>Mix </a:t>
            </a:r>
            <a:r>
              <a:rPr lang="sk-SK" dirty="0" err="1" smtClean="0">
                <a:solidFill>
                  <a:schemeClr val="accent3">
                    <a:lumMod val="75000"/>
                  </a:schemeClr>
                </a:solidFill>
              </a:rPr>
              <a:t>all</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ingredients</a:t>
            </a:r>
            <a:r>
              <a:rPr lang="sk-SK" dirty="0" smtClean="0">
                <a:solidFill>
                  <a:schemeClr val="accent3">
                    <a:lumMod val="75000"/>
                  </a:schemeClr>
                </a:solidFill>
              </a:rPr>
              <a:t> </a:t>
            </a:r>
            <a:r>
              <a:rPr lang="sk-SK" dirty="0" err="1" smtClean="0">
                <a:solidFill>
                  <a:schemeClr val="accent3">
                    <a:lumMod val="75000"/>
                  </a:schemeClr>
                </a:solidFill>
              </a:rPr>
              <a:t>together</a:t>
            </a:r>
            <a:r>
              <a:rPr lang="sk-SK" dirty="0" smtClean="0">
                <a:solidFill>
                  <a:schemeClr val="accent3">
                    <a:lumMod val="75000"/>
                  </a:schemeClr>
                </a:solidFill>
              </a:rPr>
              <a:t> in a </a:t>
            </a:r>
            <a:r>
              <a:rPr lang="sk-SK" dirty="0" err="1" smtClean="0">
                <a:solidFill>
                  <a:schemeClr val="accent3">
                    <a:lumMod val="75000"/>
                  </a:schemeClr>
                </a:solidFill>
              </a:rPr>
              <a:t>bowl</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t>
            </a:r>
            <a:r>
              <a:rPr lang="sk-SK" dirty="0" err="1" smtClean="0">
                <a:solidFill>
                  <a:schemeClr val="accent3">
                    <a:lumMod val="75000"/>
                  </a:schemeClr>
                </a:solidFill>
              </a:rPr>
              <a:t>a</a:t>
            </a:r>
            <a:r>
              <a:rPr lang="sk-SK" dirty="0" smtClean="0">
                <a:solidFill>
                  <a:schemeClr val="accent3">
                    <a:lumMod val="75000"/>
                  </a:schemeClr>
                </a:solidFill>
              </a:rPr>
              <a:t> </a:t>
            </a:r>
            <a:r>
              <a:rPr lang="sk-SK" dirty="0" err="1" smtClean="0">
                <a:solidFill>
                  <a:schemeClr val="accent3">
                    <a:lumMod val="75000"/>
                  </a:schemeClr>
                </a:solidFill>
              </a:rPr>
              <a:t>hand</a:t>
            </a:r>
            <a:r>
              <a:rPr lang="sk-SK" dirty="0" smtClean="0">
                <a:solidFill>
                  <a:schemeClr val="accent3">
                    <a:lumMod val="75000"/>
                  </a:schemeClr>
                </a:solidFill>
              </a:rPr>
              <a:t> </a:t>
            </a:r>
            <a:r>
              <a:rPr lang="sk-SK" dirty="0" err="1" smtClean="0">
                <a:solidFill>
                  <a:schemeClr val="accent3">
                    <a:lumMod val="75000"/>
                  </a:schemeClr>
                </a:solidFill>
              </a:rPr>
              <a:t>blender</a:t>
            </a:r>
            <a:r>
              <a:rPr lang="sk-SK" dirty="0" smtClean="0">
                <a:solidFill>
                  <a:schemeClr val="accent3">
                    <a:lumMod val="75000"/>
                  </a:schemeClr>
                </a:solidFill>
              </a:rPr>
              <a:t> </a:t>
            </a:r>
            <a:r>
              <a:rPr lang="sk-SK" dirty="0" err="1" smtClean="0">
                <a:solidFill>
                  <a:schemeClr val="accent3">
                    <a:lumMod val="75000"/>
                  </a:schemeClr>
                </a:solidFill>
              </a:rPr>
              <a:t>until</a:t>
            </a:r>
            <a:r>
              <a:rPr lang="sk-SK" dirty="0" smtClean="0">
                <a:solidFill>
                  <a:schemeClr val="accent3">
                    <a:lumMod val="75000"/>
                  </a:schemeClr>
                </a:solidFill>
              </a:rPr>
              <a:t> </a:t>
            </a:r>
            <a:r>
              <a:rPr lang="sk-SK" dirty="0" err="1" smtClean="0">
                <a:solidFill>
                  <a:schemeClr val="accent3">
                    <a:lumMod val="75000"/>
                  </a:schemeClr>
                </a:solidFill>
              </a:rPr>
              <a:t>smooth</a:t>
            </a:r>
            <a:r>
              <a:rPr lang="sk-SK" dirty="0" smtClean="0">
                <a:solidFill>
                  <a:schemeClr val="accent3">
                    <a:lumMod val="75000"/>
                  </a:schemeClr>
                </a:solidFill>
              </a:rPr>
              <a:t>. </a:t>
            </a:r>
            <a:r>
              <a:rPr lang="sk-SK" dirty="0" err="1" smtClean="0">
                <a:solidFill>
                  <a:schemeClr val="accent3">
                    <a:lumMod val="75000"/>
                  </a:schemeClr>
                </a:solidFill>
              </a:rPr>
              <a:t>Season</a:t>
            </a:r>
            <a:r>
              <a:rPr lang="sk-SK" dirty="0" smtClean="0">
                <a:solidFill>
                  <a:schemeClr val="accent3">
                    <a:lumMod val="75000"/>
                  </a:schemeClr>
                </a:solidFill>
              </a:rPr>
              <a:t> to taste </a:t>
            </a:r>
            <a:r>
              <a:rPr lang="sk-SK" dirty="0" err="1" smtClean="0">
                <a:solidFill>
                  <a:schemeClr val="accent3">
                    <a:lumMod val="75000"/>
                  </a:schemeClr>
                </a:solidFill>
              </a:rPr>
              <a:t>with</a:t>
            </a:r>
            <a:r>
              <a:rPr lang="sk-SK" dirty="0" smtClean="0">
                <a:solidFill>
                  <a:schemeClr val="accent3">
                    <a:lumMod val="75000"/>
                  </a:schemeClr>
                </a:solidFill>
              </a:rPr>
              <a:t> </a:t>
            </a:r>
            <a:r>
              <a:rPr lang="sk-SK" dirty="0" err="1" smtClean="0">
                <a:solidFill>
                  <a:schemeClr val="accent3">
                    <a:lumMod val="75000"/>
                  </a:schemeClr>
                </a:solidFill>
              </a:rPr>
              <a:t>salt</a:t>
            </a:r>
            <a:r>
              <a:rPr lang="sk-SK" dirty="0" smtClean="0">
                <a:solidFill>
                  <a:schemeClr val="accent3">
                    <a:lumMod val="75000"/>
                  </a:schemeClr>
                </a:solidFill>
              </a:rPr>
              <a:t> and </a:t>
            </a:r>
            <a:r>
              <a:rPr lang="sk-SK" dirty="0" err="1" smtClean="0">
                <a:solidFill>
                  <a:schemeClr val="accent3">
                    <a:lumMod val="75000"/>
                  </a:schemeClr>
                </a:solidFill>
              </a:rPr>
              <a:t>add</a:t>
            </a:r>
            <a:r>
              <a:rPr lang="sk-SK" dirty="0" smtClean="0">
                <a:solidFill>
                  <a:schemeClr val="accent3">
                    <a:lumMod val="75000"/>
                  </a:schemeClr>
                </a:solidFill>
              </a:rPr>
              <a:t> </a:t>
            </a:r>
            <a:r>
              <a:rPr lang="sk-SK" dirty="0" err="1" smtClean="0">
                <a:solidFill>
                  <a:schemeClr val="accent3">
                    <a:lumMod val="75000"/>
                  </a:schemeClr>
                </a:solidFill>
              </a:rPr>
              <a:t>some</a:t>
            </a:r>
            <a:r>
              <a:rPr lang="sk-SK" dirty="0" smtClean="0">
                <a:solidFill>
                  <a:schemeClr val="accent3">
                    <a:lumMod val="75000"/>
                  </a:schemeClr>
                </a:solidFill>
              </a:rPr>
              <a:t> </a:t>
            </a:r>
            <a:r>
              <a:rPr lang="sk-SK" dirty="0" err="1" smtClean="0">
                <a:solidFill>
                  <a:schemeClr val="accent3">
                    <a:lumMod val="75000"/>
                  </a:schemeClr>
                </a:solidFill>
              </a:rPr>
              <a:t>little</a:t>
            </a:r>
            <a:r>
              <a:rPr lang="sk-SK" dirty="0" smtClean="0">
                <a:solidFill>
                  <a:schemeClr val="accent3">
                    <a:lumMod val="75000"/>
                  </a:schemeClr>
                </a:solidFill>
              </a:rPr>
              <a:t> </a:t>
            </a:r>
            <a:r>
              <a:rPr lang="sk-SK" dirty="0" err="1" smtClean="0">
                <a:solidFill>
                  <a:schemeClr val="accent3">
                    <a:lumMod val="75000"/>
                  </a:schemeClr>
                </a:solidFill>
              </a:rPr>
              <a:t>water</a:t>
            </a:r>
            <a:r>
              <a:rPr lang="sk-SK" dirty="0" smtClean="0">
                <a:solidFill>
                  <a:schemeClr val="accent3">
                    <a:lumMod val="75000"/>
                  </a:schemeClr>
                </a:solidFill>
              </a:rPr>
              <a:t> </a:t>
            </a:r>
            <a:r>
              <a:rPr lang="sk-SK" dirty="0" err="1" smtClean="0">
                <a:solidFill>
                  <a:schemeClr val="accent3">
                    <a:lumMod val="75000"/>
                  </a:schemeClr>
                </a:solidFill>
              </a:rPr>
              <a:t>if</a:t>
            </a:r>
            <a:r>
              <a:rPr lang="sk-SK" dirty="0" smtClean="0">
                <a:solidFill>
                  <a:schemeClr val="accent3">
                    <a:lumMod val="75000"/>
                  </a:schemeClr>
                </a:solidFill>
              </a:rPr>
              <a:t> </a:t>
            </a:r>
            <a:r>
              <a:rPr lang="sk-SK" dirty="0" err="1" smtClean="0">
                <a:solidFill>
                  <a:schemeClr val="accent3">
                    <a:lumMod val="75000"/>
                  </a:schemeClr>
                </a:solidFill>
              </a:rPr>
              <a:t>needed</a:t>
            </a:r>
            <a:r>
              <a:rPr lang="sk-SK" dirty="0" smtClean="0">
                <a:solidFill>
                  <a:schemeClr val="accent3">
                    <a:lumMod val="75000"/>
                  </a:schemeClr>
                </a:solidFill>
              </a:rPr>
              <a:t>. </a:t>
            </a:r>
            <a:r>
              <a:rPr lang="sk-SK" dirty="0" err="1" smtClean="0">
                <a:solidFill>
                  <a:schemeClr val="accent3">
                    <a:lumMod val="75000"/>
                  </a:schemeClr>
                </a:solidFill>
              </a:rPr>
              <a:t>Put</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spread</a:t>
            </a:r>
            <a:r>
              <a:rPr lang="sk-SK" dirty="0" smtClean="0">
                <a:solidFill>
                  <a:schemeClr val="accent3">
                    <a:lumMod val="75000"/>
                  </a:schemeClr>
                </a:solidFill>
              </a:rPr>
              <a:t> </a:t>
            </a:r>
            <a:r>
              <a:rPr lang="sk-SK" dirty="0" err="1" smtClean="0">
                <a:solidFill>
                  <a:schemeClr val="accent3">
                    <a:lumMod val="75000"/>
                  </a:schemeClr>
                </a:solidFill>
              </a:rPr>
              <a:t>into</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fridge</a:t>
            </a:r>
            <a:r>
              <a:rPr lang="sk-SK" dirty="0" smtClean="0">
                <a:solidFill>
                  <a:schemeClr val="accent3">
                    <a:lumMod val="75000"/>
                  </a:schemeClr>
                </a:solidFill>
              </a:rPr>
              <a:t> </a:t>
            </a:r>
            <a:r>
              <a:rPr lang="sk-SK" dirty="0" err="1" smtClean="0">
                <a:solidFill>
                  <a:schemeClr val="accent3">
                    <a:lumMod val="75000"/>
                  </a:schemeClr>
                </a:solidFill>
              </a:rPr>
              <a:t>for</a:t>
            </a:r>
            <a:r>
              <a:rPr lang="sk-SK" dirty="0" smtClean="0">
                <a:solidFill>
                  <a:schemeClr val="accent3">
                    <a:lumMod val="75000"/>
                  </a:schemeClr>
                </a:solidFill>
              </a:rPr>
              <a:t> 15 </a:t>
            </a:r>
            <a:r>
              <a:rPr lang="sk-SK" dirty="0" err="1" smtClean="0">
                <a:solidFill>
                  <a:schemeClr val="accent3">
                    <a:lumMod val="75000"/>
                  </a:schemeClr>
                </a:solidFill>
              </a:rPr>
              <a:t>minutes</a:t>
            </a:r>
            <a:r>
              <a:rPr lang="sk-SK" dirty="0" smtClean="0">
                <a:solidFill>
                  <a:schemeClr val="accent3">
                    <a:lumMod val="75000"/>
                  </a:schemeClr>
                </a:solidFill>
              </a:rPr>
              <a:t>. Top </a:t>
            </a:r>
            <a:r>
              <a:rPr lang="sk-SK" dirty="0" err="1" smtClean="0">
                <a:solidFill>
                  <a:schemeClr val="accent3">
                    <a:lumMod val="75000"/>
                  </a:schemeClr>
                </a:solidFill>
              </a:rPr>
              <a:t>slices</a:t>
            </a:r>
            <a:r>
              <a:rPr lang="sk-SK" dirty="0" smtClean="0">
                <a:solidFill>
                  <a:schemeClr val="accent3">
                    <a:lumMod val="75000"/>
                  </a:schemeClr>
                </a:solidFill>
              </a:rPr>
              <a:t> </a:t>
            </a:r>
            <a:r>
              <a:rPr lang="sk-SK" dirty="0" err="1" smtClean="0">
                <a:solidFill>
                  <a:schemeClr val="accent3">
                    <a:lumMod val="75000"/>
                  </a:schemeClr>
                </a:solidFill>
              </a:rPr>
              <a:t>of</a:t>
            </a:r>
            <a:r>
              <a:rPr lang="sk-SK" dirty="0" smtClean="0">
                <a:solidFill>
                  <a:schemeClr val="accent3">
                    <a:lumMod val="75000"/>
                  </a:schemeClr>
                </a:solidFill>
              </a:rPr>
              <a:t> </a:t>
            </a:r>
            <a:r>
              <a:rPr lang="sk-SK" dirty="0" err="1" smtClean="0">
                <a:solidFill>
                  <a:schemeClr val="accent3">
                    <a:lumMod val="75000"/>
                  </a:schemeClr>
                </a:solidFill>
              </a:rPr>
              <a:t>bread</a:t>
            </a:r>
            <a:r>
              <a:rPr lang="sk-SK" dirty="0" smtClean="0">
                <a:solidFill>
                  <a:schemeClr val="accent3">
                    <a:lumMod val="75000"/>
                  </a:schemeClr>
                </a:solidFill>
              </a:rPr>
              <a:t>  </a:t>
            </a:r>
            <a:r>
              <a:rPr lang="sk-SK" dirty="0" err="1" smtClean="0">
                <a:solidFill>
                  <a:schemeClr val="accent3">
                    <a:lumMod val="75000"/>
                  </a:schemeClr>
                </a:solidFill>
              </a:rPr>
              <a:t>with</a:t>
            </a:r>
            <a:r>
              <a:rPr lang="sk-SK" dirty="0" smtClean="0">
                <a:solidFill>
                  <a:schemeClr val="accent3">
                    <a:lumMod val="75000"/>
                  </a:schemeClr>
                </a:solidFill>
              </a:rPr>
              <a:t> </a:t>
            </a:r>
            <a:r>
              <a:rPr lang="sk-SK" dirty="0" err="1" smtClean="0">
                <a:solidFill>
                  <a:schemeClr val="accent3">
                    <a:lumMod val="75000"/>
                  </a:schemeClr>
                </a:solidFill>
              </a:rPr>
              <a:t>the</a:t>
            </a:r>
            <a:r>
              <a:rPr lang="sk-SK" dirty="0" smtClean="0">
                <a:solidFill>
                  <a:schemeClr val="accent3">
                    <a:lumMod val="75000"/>
                  </a:schemeClr>
                </a:solidFill>
              </a:rPr>
              <a:t> </a:t>
            </a:r>
            <a:r>
              <a:rPr lang="sk-SK" dirty="0" err="1" smtClean="0">
                <a:solidFill>
                  <a:schemeClr val="accent3">
                    <a:lumMod val="75000"/>
                  </a:schemeClr>
                </a:solidFill>
              </a:rPr>
              <a:t>chick</a:t>
            </a:r>
            <a:r>
              <a:rPr lang="sk-SK" dirty="0" smtClean="0">
                <a:solidFill>
                  <a:schemeClr val="accent3">
                    <a:lumMod val="75000"/>
                  </a:schemeClr>
                </a:solidFill>
              </a:rPr>
              <a:t> </a:t>
            </a:r>
            <a:r>
              <a:rPr lang="sk-SK" dirty="0" err="1" smtClean="0">
                <a:solidFill>
                  <a:schemeClr val="accent3">
                    <a:lumMod val="75000"/>
                  </a:schemeClr>
                </a:solidFill>
              </a:rPr>
              <a:t>peas</a:t>
            </a:r>
            <a:r>
              <a:rPr lang="sk-SK" dirty="0" smtClean="0">
                <a:solidFill>
                  <a:schemeClr val="accent3">
                    <a:lumMod val="75000"/>
                  </a:schemeClr>
                </a:solidFill>
              </a:rPr>
              <a:t> </a:t>
            </a:r>
            <a:r>
              <a:rPr lang="sk-SK" dirty="0" err="1" smtClean="0">
                <a:solidFill>
                  <a:schemeClr val="accent3">
                    <a:lumMod val="75000"/>
                  </a:schemeClr>
                </a:solidFill>
              </a:rPr>
              <a:t>spread</a:t>
            </a:r>
            <a:r>
              <a:rPr lang="sk-SK" dirty="0" smtClean="0">
                <a:solidFill>
                  <a:schemeClr val="accent3">
                    <a:lumMod val="75000"/>
                  </a:schemeClr>
                </a:solidFill>
              </a:rPr>
              <a:t>. </a:t>
            </a:r>
          </a:p>
          <a:p>
            <a:endParaRPr lang="sk-SK" dirty="0">
              <a:solidFill>
                <a:schemeClr val="accent3">
                  <a:lumMod val="75000"/>
                </a:schemeClr>
              </a:solidFill>
            </a:endParaRPr>
          </a:p>
        </p:txBody>
      </p:sp>
      <p:pic>
        <p:nvPicPr>
          <p:cNvPr id="5122" name="Picture 2" descr="E:\Foto - Project\Projekt Paťa\IMG_1270.JPG"/>
          <p:cNvPicPr>
            <a:picLocks noChangeAspect="1" noChangeArrowheads="1"/>
          </p:cNvPicPr>
          <p:nvPr/>
        </p:nvPicPr>
        <p:blipFill>
          <a:blip r:embed="rId2" cstate="print"/>
          <a:srcRect/>
          <a:stretch>
            <a:fillRect/>
          </a:stretch>
        </p:blipFill>
        <p:spPr bwMode="auto">
          <a:xfrm>
            <a:off x="6300192" y="304441"/>
            <a:ext cx="1912640" cy="116454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sk-SK" sz="3200" b="1" i="1" dirty="0">
                <a:solidFill>
                  <a:schemeClr val="accent1">
                    <a:lumMod val="75000"/>
                  </a:schemeClr>
                </a:solidFill>
                <a:latin typeface="Calibri" panose="020F0502020204030204" pitchFamily="34" charset="0"/>
                <a:cs typeface="Arial" pitchFamily="34" charset="0"/>
              </a:rPr>
              <a:t>Cícerová nátierka</a:t>
            </a:r>
            <a:br>
              <a:rPr lang="sk-SK" sz="3200" b="1" i="1" dirty="0">
                <a:solidFill>
                  <a:schemeClr val="accent1">
                    <a:lumMod val="75000"/>
                  </a:schemeClr>
                </a:solidFill>
                <a:latin typeface="Calibri" panose="020F0502020204030204" pitchFamily="34" charset="0"/>
                <a:cs typeface="Arial" pitchFamily="34" charset="0"/>
              </a:rPr>
            </a:br>
            <a:endParaRPr lang="sk-SK" dirty="0"/>
          </a:p>
        </p:txBody>
      </p:sp>
      <p:sp>
        <p:nvSpPr>
          <p:cNvPr id="4" name="Zástupný symbol obsahu 3"/>
          <p:cNvSpPr>
            <a:spLocks noGrp="1"/>
          </p:cNvSpPr>
          <p:nvPr>
            <p:ph sz="quarter" idx="2"/>
          </p:nvPr>
        </p:nvSpPr>
        <p:spPr/>
        <p:txBody>
          <a:bodyPr/>
          <a:lstStyle/>
          <a:p>
            <a:endParaRPr lang="sk-SK"/>
          </a:p>
        </p:txBody>
      </p:sp>
      <p:pic>
        <p:nvPicPr>
          <p:cNvPr id="5" name="Picture 2" descr="E:\Foto - Project\Projekt Paťa\IMG_1270.JPG"/>
          <p:cNvPicPr>
            <a:picLocks noGrp="1" noChangeAspect="1" noChangeArrowheads="1"/>
          </p:cNvPicPr>
          <p:nvPr>
            <p:ph sz="quarter" idx="1"/>
          </p:nvPr>
        </p:nvPicPr>
        <p:blipFill>
          <a:blip r:embed="rId2" cstate="print"/>
          <a:srcRect/>
          <a:stretch>
            <a:fillRect/>
          </a:stretch>
        </p:blipFill>
        <p:spPr bwMode="auto">
          <a:xfrm>
            <a:off x="1388912" y="1440359"/>
            <a:ext cx="6567464" cy="4891682"/>
          </a:xfrm>
          <a:prstGeom prst="rect">
            <a:avLst/>
          </a:prstGeom>
          <a:noFill/>
        </p:spPr>
      </p:pic>
    </p:spTree>
    <p:extLst>
      <p:ext uri="{BB962C8B-B14F-4D97-AF65-F5344CB8AC3E}">
        <p14:creationId xmlns:p14="http://schemas.microsoft.com/office/powerpoint/2010/main" xmlns="" val="1151791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7467600" cy="1417638"/>
          </a:xfrm>
        </p:spPr>
        <p:txBody>
          <a:bodyPr/>
          <a:lstStyle/>
          <a:p>
            <a:r>
              <a:rPr lang="sk-SK" dirty="0" err="1" smtClean="0"/>
              <a:t>jgfkdkf</a:t>
            </a:r>
            <a:endParaRPr lang="sk-SK" dirty="0"/>
          </a:p>
        </p:txBody>
      </p:sp>
      <p:pic>
        <p:nvPicPr>
          <p:cNvPr id="3" name="Zástupný symbol obsahu 2"/>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103213" y="0"/>
            <a:ext cx="4455911" cy="3140968"/>
          </a:xfrm>
        </p:spPr>
      </p:pic>
      <p:pic>
        <p:nvPicPr>
          <p:cNvPr id="4" name="Obrázok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59124" y="0"/>
            <a:ext cx="4187228" cy="3501008"/>
          </a:xfrm>
          <a:prstGeom prst="rect">
            <a:avLst/>
          </a:prstGeom>
        </p:spPr>
      </p:pic>
      <p:pic>
        <p:nvPicPr>
          <p:cNvPr id="5" name="Obrázok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171018" y="3511139"/>
            <a:ext cx="4541213" cy="3284984"/>
          </a:xfrm>
          <a:prstGeom prst="rect">
            <a:avLst/>
          </a:prstGeom>
        </p:spPr>
      </p:pic>
      <p:pic>
        <p:nvPicPr>
          <p:cNvPr id="6" name="Obrázok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606712" y="3501008"/>
            <a:ext cx="4139640" cy="3356992"/>
          </a:xfrm>
          <a:prstGeom prst="rect">
            <a:avLst/>
          </a:prstGeom>
        </p:spPr>
      </p:pic>
      <p:pic>
        <p:nvPicPr>
          <p:cNvPr id="8" name="Obrázok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859656" y="1460978"/>
            <a:ext cx="3506701" cy="2630026"/>
          </a:xfrm>
          <a:prstGeom prst="rect">
            <a:avLst/>
          </a:prstGeom>
        </p:spPr>
      </p:pic>
      <p:sp>
        <p:nvSpPr>
          <p:cNvPr id="9" name="BlokTextu 8"/>
          <p:cNvSpPr txBox="1"/>
          <p:nvPr/>
        </p:nvSpPr>
        <p:spPr>
          <a:xfrm flipH="1">
            <a:off x="304800" y="2715491"/>
            <a:ext cx="3115072" cy="830997"/>
          </a:xfrm>
          <a:prstGeom prst="rect">
            <a:avLst/>
          </a:prstGeom>
          <a:noFill/>
        </p:spPr>
        <p:txBody>
          <a:bodyPr wrap="square" rtlCol="0">
            <a:spAutoFit/>
          </a:bodyPr>
          <a:lstStyle/>
          <a:p>
            <a:endParaRPr lang="sk-SK" sz="1200" dirty="0" smtClean="0"/>
          </a:p>
          <a:p>
            <a:endParaRPr lang="sk-SK" sz="1200" dirty="0"/>
          </a:p>
          <a:p>
            <a:r>
              <a:rPr lang="sk-SK" sz="1200" b="1" dirty="0" smtClean="0">
                <a:solidFill>
                  <a:srgbClr val="FF0000"/>
                </a:solidFill>
              </a:rPr>
              <a:t>Žiaci začínajú pracovať na projekte. v anglickom jazyku</a:t>
            </a:r>
            <a:r>
              <a:rPr lang="sk-SK" sz="1200" dirty="0" smtClean="0"/>
              <a:t>.</a:t>
            </a:r>
            <a:endParaRPr lang="sk-SK" sz="1200" dirty="0"/>
          </a:p>
        </p:txBody>
      </p:sp>
      <p:sp>
        <p:nvSpPr>
          <p:cNvPr id="10" name="BlokTextu 9"/>
          <p:cNvSpPr txBox="1"/>
          <p:nvPr/>
        </p:nvSpPr>
        <p:spPr>
          <a:xfrm>
            <a:off x="2987825" y="2775991"/>
            <a:ext cx="3378532" cy="1169551"/>
          </a:xfrm>
          <a:prstGeom prst="rect">
            <a:avLst/>
          </a:prstGeom>
          <a:noFill/>
        </p:spPr>
        <p:txBody>
          <a:bodyPr wrap="square" rtlCol="0">
            <a:spAutoFit/>
          </a:bodyPr>
          <a:lstStyle/>
          <a:p>
            <a:endParaRPr lang="sk-SK" sz="1400" dirty="0" smtClean="0"/>
          </a:p>
          <a:p>
            <a:endParaRPr lang="sk-SK" sz="1400" dirty="0"/>
          </a:p>
          <a:p>
            <a:endParaRPr lang="sk-SK" sz="1400" dirty="0" smtClean="0"/>
          </a:p>
          <a:p>
            <a:r>
              <a:rPr lang="sk-SK" sz="1400" b="1" dirty="0" smtClean="0">
                <a:solidFill>
                  <a:srgbClr val="FF0000"/>
                </a:solidFill>
              </a:rPr>
              <a:t>Zadania projektu majú uvedené na tabuli</a:t>
            </a:r>
            <a:r>
              <a:rPr lang="sk-SK" sz="1400" b="1" dirty="0" smtClean="0"/>
              <a:t>.</a:t>
            </a:r>
            <a:endParaRPr lang="sk-SK" sz="1400" b="1" dirty="0"/>
          </a:p>
        </p:txBody>
      </p:sp>
      <p:sp>
        <p:nvSpPr>
          <p:cNvPr id="11" name="BlokTextu 10"/>
          <p:cNvSpPr txBox="1"/>
          <p:nvPr/>
        </p:nvSpPr>
        <p:spPr>
          <a:xfrm>
            <a:off x="6366356" y="2904665"/>
            <a:ext cx="2238091" cy="1015663"/>
          </a:xfrm>
          <a:prstGeom prst="rect">
            <a:avLst/>
          </a:prstGeom>
          <a:noFill/>
        </p:spPr>
        <p:txBody>
          <a:bodyPr wrap="square" rtlCol="0">
            <a:spAutoFit/>
          </a:bodyPr>
          <a:lstStyle/>
          <a:p>
            <a:endParaRPr lang="sk-SK" sz="1200" dirty="0">
              <a:solidFill>
                <a:schemeClr val="accent2">
                  <a:lumMod val="75000"/>
                </a:schemeClr>
              </a:solidFill>
            </a:endParaRPr>
          </a:p>
          <a:p>
            <a:r>
              <a:rPr lang="sk-SK" sz="1200" b="1" dirty="0" smtClean="0">
                <a:solidFill>
                  <a:schemeClr val="accent3">
                    <a:lumMod val="75000"/>
                  </a:schemeClr>
                </a:solidFill>
              </a:rPr>
              <a:t>A tú </a:t>
            </a:r>
            <a:r>
              <a:rPr lang="sk-SK" sz="1200" b="1" dirty="0" err="1" smtClean="0">
                <a:solidFill>
                  <a:schemeClr val="accent3">
                    <a:lumMod val="75000"/>
                  </a:schemeClr>
                </a:solidFill>
              </a:rPr>
              <a:t>su</a:t>
            </a:r>
            <a:r>
              <a:rPr lang="sk-SK" sz="1200" b="1" dirty="0" smtClean="0">
                <a:solidFill>
                  <a:schemeClr val="accent3">
                    <a:lumMod val="75000"/>
                  </a:schemeClr>
                </a:solidFill>
              </a:rPr>
              <a:t> už naši ôsmaci v akcii. Hľadajú vhodné slová na preloženie technologického postupu</a:t>
            </a:r>
            <a:r>
              <a:rPr lang="sk-SK" sz="1200" dirty="0" smtClean="0">
                <a:solidFill>
                  <a:schemeClr val="accent2">
                    <a:lumMod val="75000"/>
                  </a:schemeClr>
                </a:solidFill>
              </a:rPr>
              <a:t>.</a:t>
            </a:r>
            <a:endParaRPr lang="sk-SK" sz="1200"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dirty="0"/>
          </a:p>
        </p:txBody>
      </p:sp>
      <p:pic>
        <p:nvPicPr>
          <p:cNvPr id="4" name="Zástupný symbol obsahu 3"/>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163396" y="15155"/>
            <a:ext cx="2896435" cy="2118718"/>
          </a:xfrm>
        </p:spPr>
      </p:pic>
      <p:pic>
        <p:nvPicPr>
          <p:cNvPr id="6" name="Obrázok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84168" y="15154"/>
            <a:ext cx="2651724" cy="2118719"/>
          </a:xfrm>
          <a:prstGeom prst="rect">
            <a:avLst/>
          </a:prstGeom>
        </p:spPr>
      </p:pic>
      <p:pic>
        <p:nvPicPr>
          <p:cNvPr id="7" name="Obrázok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118678" y="2243942"/>
            <a:ext cx="2749466" cy="2062100"/>
          </a:xfrm>
          <a:prstGeom prst="rect">
            <a:avLst/>
          </a:prstGeom>
        </p:spPr>
      </p:pic>
      <p:pic>
        <p:nvPicPr>
          <p:cNvPr id="8" name="Obrázok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06927" y="2252619"/>
            <a:ext cx="2737898" cy="2053423"/>
          </a:xfrm>
          <a:prstGeom prst="rect">
            <a:avLst/>
          </a:prstGeom>
        </p:spPr>
      </p:pic>
      <p:pic>
        <p:nvPicPr>
          <p:cNvPr id="9" name="Obrázok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988278" y="2243942"/>
            <a:ext cx="2616170" cy="2062099"/>
          </a:xfrm>
          <a:prstGeom prst="rect">
            <a:avLst/>
          </a:prstGeom>
        </p:spPr>
      </p:pic>
      <p:pic>
        <p:nvPicPr>
          <p:cNvPr id="11" name="Obrázok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91347" y="4546219"/>
            <a:ext cx="2946659" cy="2209994"/>
          </a:xfrm>
          <a:prstGeom prst="rect">
            <a:avLst/>
          </a:prstGeom>
        </p:spPr>
      </p:pic>
      <p:pic>
        <p:nvPicPr>
          <p:cNvPr id="12" name="Obrázok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486464" y="4546219"/>
            <a:ext cx="2946695" cy="2210021"/>
          </a:xfrm>
          <a:prstGeom prst="rect">
            <a:avLst/>
          </a:prstGeom>
        </p:spPr>
      </p:pic>
      <p:pic>
        <p:nvPicPr>
          <p:cNvPr id="13" name="Obrázok 1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3106022" y="12307"/>
            <a:ext cx="2965490" cy="2110041"/>
          </a:xfrm>
          <a:prstGeom prst="rect">
            <a:avLst/>
          </a:prstGeom>
        </p:spPr>
      </p:pic>
      <p:sp>
        <p:nvSpPr>
          <p:cNvPr id="3" name="BlokTextu 2"/>
          <p:cNvSpPr txBox="1"/>
          <p:nvPr/>
        </p:nvSpPr>
        <p:spPr>
          <a:xfrm>
            <a:off x="395536" y="1067327"/>
            <a:ext cx="2549289" cy="738664"/>
          </a:xfrm>
          <a:prstGeom prst="rect">
            <a:avLst/>
          </a:prstGeom>
          <a:noFill/>
        </p:spPr>
        <p:txBody>
          <a:bodyPr wrap="square" rtlCol="0">
            <a:spAutoFit/>
          </a:bodyPr>
          <a:lstStyle/>
          <a:p>
            <a:r>
              <a:rPr lang="sk-SK" sz="1400" b="1" dirty="0" smtClean="0">
                <a:solidFill>
                  <a:schemeClr val="accent3">
                    <a:lumMod val="75000"/>
                  </a:schemeClr>
                </a:solidFill>
              </a:rPr>
              <a:t>Na stole môžeme vidieť suroviny na prípravu chutného mäska a rybky</a:t>
            </a:r>
            <a:r>
              <a:rPr lang="sk-SK" sz="1400" dirty="0" smtClean="0">
                <a:solidFill>
                  <a:schemeClr val="accent3">
                    <a:lumMod val="75000"/>
                  </a:schemeClr>
                </a:solidFill>
              </a:rPr>
              <a:t>. </a:t>
            </a:r>
            <a:endParaRPr lang="sk-SK" sz="1400" dirty="0">
              <a:solidFill>
                <a:schemeClr val="accent3">
                  <a:lumMod val="75000"/>
                </a:schemeClr>
              </a:solidFill>
            </a:endParaRPr>
          </a:p>
        </p:txBody>
      </p:sp>
      <p:sp>
        <p:nvSpPr>
          <p:cNvPr id="5" name="BlokTextu 4"/>
          <p:cNvSpPr txBox="1"/>
          <p:nvPr/>
        </p:nvSpPr>
        <p:spPr>
          <a:xfrm>
            <a:off x="3851920" y="692696"/>
            <a:ext cx="2016224" cy="461665"/>
          </a:xfrm>
          <a:prstGeom prst="rect">
            <a:avLst/>
          </a:prstGeom>
          <a:noFill/>
        </p:spPr>
        <p:txBody>
          <a:bodyPr wrap="square" rtlCol="0">
            <a:spAutoFit/>
          </a:bodyPr>
          <a:lstStyle/>
          <a:p>
            <a:r>
              <a:rPr lang="sk-SK" sz="1200" dirty="0" smtClean="0">
                <a:solidFill>
                  <a:schemeClr val="accent3">
                    <a:lumMod val="75000"/>
                  </a:schemeClr>
                </a:solidFill>
              </a:rPr>
              <a:t>Mäsko sa už klepe a žiaci </a:t>
            </a:r>
            <a:r>
              <a:rPr lang="sk-SK" sz="1200" dirty="0" err="1" smtClean="0">
                <a:solidFill>
                  <a:schemeClr val="accent3">
                    <a:lumMod val="75000"/>
                  </a:schemeClr>
                </a:solidFill>
              </a:rPr>
              <a:t>sludujú</a:t>
            </a:r>
            <a:r>
              <a:rPr lang="sk-SK" sz="1200" dirty="0" smtClean="0">
                <a:solidFill>
                  <a:schemeClr val="accent3">
                    <a:lumMod val="75000"/>
                  </a:schemeClr>
                </a:solidFill>
              </a:rPr>
              <a:t> ukážku</a:t>
            </a:r>
            <a:r>
              <a:rPr lang="sk-SK" sz="1200" dirty="0" smtClean="0">
                <a:solidFill>
                  <a:schemeClr val="bg2">
                    <a:lumMod val="50000"/>
                  </a:schemeClr>
                </a:solidFill>
              </a:rPr>
              <a:t>. </a:t>
            </a:r>
            <a:endParaRPr lang="sk-SK" sz="1200" dirty="0">
              <a:solidFill>
                <a:schemeClr val="bg2">
                  <a:lumMod val="50000"/>
                </a:schemeClr>
              </a:solidFill>
            </a:endParaRPr>
          </a:p>
        </p:txBody>
      </p:sp>
      <p:sp>
        <p:nvSpPr>
          <p:cNvPr id="10" name="BlokTextu 9"/>
          <p:cNvSpPr txBox="1"/>
          <p:nvPr/>
        </p:nvSpPr>
        <p:spPr>
          <a:xfrm>
            <a:off x="6433159" y="1154361"/>
            <a:ext cx="2387313" cy="584775"/>
          </a:xfrm>
          <a:prstGeom prst="rect">
            <a:avLst/>
          </a:prstGeom>
          <a:noFill/>
        </p:spPr>
        <p:txBody>
          <a:bodyPr wrap="square" rtlCol="0">
            <a:spAutoFit/>
          </a:bodyPr>
          <a:lstStyle/>
          <a:p>
            <a:r>
              <a:rPr lang="sk-SK" sz="1400" b="1" dirty="0" err="1" smtClean="0">
                <a:solidFill>
                  <a:schemeClr val="tx1">
                    <a:lumMod val="85000"/>
                    <a:lumOff val="15000"/>
                  </a:schemeClr>
                </a:solidFill>
              </a:rPr>
              <a:t>Ťuším</a:t>
            </a:r>
            <a:r>
              <a:rPr lang="sk-SK" sz="1400" b="1" dirty="0" smtClean="0">
                <a:solidFill>
                  <a:schemeClr val="tx1">
                    <a:lumMod val="85000"/>
                    <a:lumOff val="15000"/>
                  </a:schemeClr>
                </a:solidFill>
              </a:rPr>
              <a:t>, že to pochopili správne</a:t>
            </a:r>
            <a:r>
              <a:rPr lang="sk-SK" dirty="0" smtClean="0">
                <a:solidFill>
                  <a:schemeClr val="accent3">
                    <a:lumMod val="75000"/>
                  </a:schemeClr>
                </a:solidFill>
              </a:rPr>
              <a:t>.</a:t>
            </a:r>
            <a:endParaRPr lang="sk-SK" dirty="0">
              <a:solidFill>
                <a:schemeClr val="accent3">
                  <a:lumMod val="75000"/>
                </a:schemeClr>
              </a:solidFill>
            </a:endParaRPr>
          </a:p>
        </p:txBody>
      </p:sp>
      <p:sp>
        <p:nvSpPr>
          <p:cNvPr id="14" name="BlokTextu 13"/>
          <p:cNvSpPr txBox="1"/>
          <p:nvPr/>
        </p:nvSpPr>
        <p:spPr>
          <a:xfrm>
            <a:off x="3275856" y="3068960"/>
            <a:ext cx="2712422" cy="584775"/>
          </a:xfrm>
          <a:prstGeom prst="rect">
            <a:avLst/>
          </a:prstGeom>
          <a:noFill/>
        </p:spPr>
        <p:txBody>
          <a:bodyPr wrap="square" rtlCol="0">
            <a:spAutoFit/>
          </a:bodyPr>
          <a:lstStyle/>
          <a:p>
            <a:r>
              <a:rPr lang="sk-SK" sz="1400" b="1" dirty="0" smtClean="0">
                <a:solidFill>
                  <a:schemeClr val="accent3">
                    <a:lumMod val="75000"/>
                  </a:schemeClr>
                </a:solidFill>
              </a:rPr>
              <a:t>Tu sa zase pridávajú dôležité </a:t>
            </a:r>
            <a:r>
              <a:rPr lang="sk-SK" sz="1400" b="1" dirty="0" err="1" smtClean="0">
                <a:solidFill>
                  <a:schemeClr val="accent3">
                    <a:lumMod val="75000"/>
                  </a:schemeClr>
                </a:solidFill>
              </a:rPr>
              <a:t>ingredience</a:t>
            </a:r>
            <a:r>
              <a:rPr lang="sk-SK" dirty="0" smtClean="0"/>
              <a:t>.</a:t>
            </a:r>
            <a:endParaRPr lang="sk-SK" dirty="0"/>
          </a:p>
        </p:txBody>
      </p:sp>
      <p:sp>
        <p:nvSpPr>
          <p:cNvPr id="15" name="BlokTextu 14"/>
          <p:cNvSpPr txBox="1"/>
          <p:nvPr/>
        </p:nvSpPr>
        <p:spPr>
          <a:xfrm>
            <a:off x="395537" y="5517232"/>
            <a:ext cx="2710486" cy="923330"/>
          </a:xfrm>
          <a:prstGeom prst="rect">
            <a:avLst/>
          </a:prstGeom>
          <a:noFill/>
        </p:spPr>
        <p:txBody>
          <a:bodyPr wrap="square" rtlCol="0">
            <a:spAutoFit/>
          </a:bodyPr>
          <a:lstStyle/>
          <a:p>
            <a:endParaRPr lang="sk-SK" dirty="0"/>
          </a:p>
          <a:p>
            <a:r>
              <a:rPr lang="sk-SK" b="1" dirty="0" smtClean="0">
                <a:solidFill>
                  <a:schemeClr val="tx1">
                    <a:lumMod val="85000"/>
                    <a:lumOff val="15000"/>
                  </a:schemeClr>
                </a:solidFill>
              </a:rPr>
              <a:t>A stačí ho už len upiecť</a:t>
            </a:r>
            <a:r>
              <a:rPr lang="sk-SK" dirty="0" smtClean="0"/>
              <a:t>.</a:t>
            </a:r>
            <a:endParaRPr lang="sk-SK" dirty="0"/>
          </a:p>
        </p:txBody>
      </p:sp>
      <p:sp>
        <p:nvSpPr>
          <p:cNvPr id="16" name="BlokTextu 15"/>
          <p:cNvSpPr txBox="1"/>
          <p:nvPr/>
        </p:nvSpPr>
        <p:spPr>
          <a:xfrm>
            <a:off x="3635896" y="5517232"/>
            <a:ext cx="2797263" cy="584775"/>
          </a:xfrm>
          <a:prstGeom prst="rect">
            <a:avLst/>
          </a:prstGeom>
          <a:noFill/>
        </p:spPr>
        <p:txBody>
          <a:bodyPr wrap="square" rtlCol="0">
            <a:spAutoFit/>
          </a:bodyPr>
          <a:lstStyle/>
          <a:p>
            <a:r>
              <a:rPr lang="sk-SK" sz="1400" b="1" dirty="0" smtClean="0"/>
              <a:t>Čistota a poriadok  nadovšetko</a:t>
            </a:r>
            <a:r>
              <a:rPr lang="sk-SK" dirty="0" smtClean="0"/>
              <a:t>.</a:t>
            </a:r>
            <a:endParaRPr lang="sk-SK"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4" name="Zástupný symbol obsahu 3"/>
          <p:cNvPicPr>
            <a:picLocks noGrp="1" noChangeAspect="1"/>
          </p:cNvPicPr>
          <p:nvPr>
            <p:ph sz="quarter" idx="1"/>
          </p:nvPr>
        </p:nvPicPr>
        <p:blipFill>
          <a:blip r:embed="rId2">
            <a:extLst>
              <a:ext uri="{28A0092B-C50C-407E-A947-70E740481C1C}">
                <a14:useLocalDpi xmlns:a14="http://schemas.microsoft.com/office/drawing/2010/main" xmlns="" val="0"/>
              </a:ext>
            </a:extLst>
          </a:blip>
          <a:stretch>
            <a:fillRect/>
          </a:stretch>
        </p:blipFill>
        <p:spPr>
          <a:xfrm>
            <a:off x="4329514" y="-1"/>
            <a:ext cx="4360722" cy="3270541"/>
          </a:xfrm>
        </p:spPr>
      </p:pic>
      <p:pic>
        <p:nvPicPr>
          <p:cNvPr id="5" name="Obrázok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5004" y="-1"/>
            <a:ext cx="4234510" cy="3277832"/>
          </a:xfrm>
          <a:prstGeom prst="rect">
            <a:avLst/>
          </a:prstGeom>
        </p:spPr>
      </p:pic>
      <p:pic>
        <p:nvPicPr>
          <p:cNvPr id="6" name="Obrázok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5400000">
            <a:off x="984354" y="3440818"/>
            <a:ext cx="3476421" cy="3213897"/>
          </a:xfrm>
          <a:prstGeom prst="rect">
            <a:avLst/>
          </a:prstGeom>
        </p:spPr>
      </p:pic>
      <p:pic>
        <p:nvPicPr>
          <p:cNvPr id="7" name="Obrázok 6"/>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5400000">
            <a:off x="4029626" y="3551754"/>
            <a:ext cx="3561510" cy="2961735"/>
          </a:xfrm>
          <a:prstGeom prst="rect">
            <a:avLst/>
          </a:prstGeom>
        </p:spPr>
      </p:pic>
      <p:sp>
        <p:nvSpPr>
          <p:cNvPr id="3" name="BlokTextu 2"/>
          <p:cNvSpPr txBox="1"/>
          <p:nvPr/>
        </p:nvSpPr>
        <p:spPr>
          <a:xfrm>
            <a:off x="1979712" y="1313038"/>
            <a:ext cx="5112567" cy="2062103"/>
          </a:xfrm>
          <a:prstGeom prst="rect">
            <a:avLst/>
          </a:prstGeom>
          <a:noFill/>
        </p:spPr>
        <p:txBody>
          <a:bodyPr wrap="square" rtlCol="0">
            <a:spAutoFit/>
          </a:bodyPr>
          <a:lstStyle/>
          <a:p>
            <a:endParaRPr lang="sk-SK" sz="2800" b="1" dirty="0" smtClean="0"/>
          </a:p>
          <a:p>
            <a:endParaRPr lang="sk-SK" sz="2800" b="1" dirty="0"/>
          </a:p>
          <a:p>
            <a:r>
              <a:rPr lang="sk-SK" sz="2800" b="1" dirty="0" smtClean="0"/>
              <a:t>	</a:t>
            </a:r>
            <a:r>
              <a:rPr lang="sk-SK" sz="3600" b="1" u="sng" dirty="0" smtClean="0">
                <a:solidFill>
                  <a:srgbClr val="FFFF00"/>
                </a:solidFill>
              </a:rPr>
              <a:t>Príprava vajíčkovej 	nátierky</a:t>
            </a:r>
            <a:r>
              <a:rPr lang="sk-SK" sz="3200" u="sng" dirty="0" smtClean="0">
                <a:solidFill>
                  <a:srgbClr val="FFFF00"/>
                </a:solidFill>
              </a:rPr>
              <a:t>.</a:t>
            </a:r>
            <a:endParaRPr lang="sk-SK" sz="3200" u="sng" dirty="0">
              <a:solidFill>
                <a:srgbClr val="FFFF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5" name="Zástupný symbol obsahu 4"/>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6794604" y="3593438"/>
            <a:ext cx="1839981" cy="1635762"/>
          </a:xfrm>
        </p:spPr>
      </p:pic>
      <p:pic>
        <p:nvPicPr>
          <p:cNvPr id="6" name="Obrázok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rot="5400000">
            <a:off x="-295958" y="444891"/>
            <a:ext cx="3588304" cy="2691228"/>
          </a:xfrm>
          <a:prstGeom prst="rect">
            <a:avLst/>
          </a:prstGeom>
        </p:spPr>
      </p:pic>
      <p:pic>
        <p:nvPicPr>
          <p:cNvPr id="7" name="Obrázok 6"/>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5400000">
            <a:off x="5229156" y="381868"/>
            <a:ext cx="3584656" cy="2820920"/>
          </a:xfrm>
          <a:prstGeom prst="rect">
            <a:avLst/>
          </a:prstGeom>
        </p:spPr>
      </p:pic>
      <p:pic>
        <p:nvPicPr>
          <p:cNvPr id="8" name="Obrázok 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5400000">
            <a:off x="-226888" y="3999840"/>
            <a:ext cx="3251200" cy="2438400"/>
          </a:xfrm>
          <a:prstGeom prst="rect">
            <a:avLst/>
          </a:prstGeom>
        </p:spPr>
      </p:pic>
      <p:pic>
        <p:nvPicPr>
          <p:cNvPr id="9" name="Obrázok 8"/>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rot="5400000">
            <a:off x="2455053" y="442827"/>
            <a:ext cx="3584657" cy="2767217"/>
          </a:xfrm>
          <a:prstGeom prst="rect">
            <a:avLst/>
          </a:prstGeom>
        </p:spPr>
      </p:pic>
      <p:pic>
        <p:nvPicPr>
          <p:cNvPr id="10" name="Obrázok 9"/>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2634239" y="3602222"/>
            <a:ext cx="4160365" cy="3242417"/>
          </a:xfrm>
          <a:prstGeom prst="rect">
            <a:avLst/>
          </a:prstGeom>
        </p:spPr>
      </p:pic>
      <p:sp>
        <p:nvSpPr>
          <p:cNvPr id="3" name="BlokTextu 2"/>
          <p:cNvSpPr txBox="1"/>
          <p:nvPr/>
        </p:nvSpPr>
        <p:spPr>
          <a:xfrm>
            <a:off x="2339752" y="2492896"/>
            <a:ext cx="5178121" cy="1754326"/>
          </a:xfrm>
          <a:prstGeom prst="rect">
            <a:avLst/>
          </a:prstGeom>
          <a:noFill/>
        </p:spPr>
        <p:txBody>
          <a:bodyPr wrap="square" rtlCol="0">
            <a:spAutoFit/>
          </a:bodyPr>
          <a:lstStyle/>
          <a:p>
            <a:endParaRPr lang="sk-SK" sz="3600" b="1" dirty="0" smtClean="0">
              <a:solidFill>
                <a:srgbClr val="FF0000"/>
              </a:solidFill>
            </a:endParaRPr>
          </a:p>
          <a:p>
            <a:pPr algn="ctr"/>
            <a:r>
              <a:rPr lang="sk-SK" sz="3600" b="1" u="sng" dirty="0" smtClean="0">
                <a:solidFill>
                  <a:srgbClr val="FFFF00"/>
                </a:solidFill>
              </a:rPr>
              <a:t>Príprava cícerovej  nátierky</a:t>
            </a:r>
            <a:r>
              <a:rPr lang="sk-SK" b="1" u="sng" dirty="0" smtClean="0">
                <a:solidFill>
                  <a:srgbClr val="FFFF00"/>
                </a:solidFill>
              </a:rPr>
              <a:t>.</a:t>
            </a:r>
            <a:endParaRPr lang="sk-SK" b="1" u="sng" dirty="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smtClean="0">
                <a:solidFill>
                  <a:schemeClr val="accent1"/>
                </a:solidFill>
              </a:rPr>
              <a:t>Záver : </a:t>
            </a:r>
            <a:endParaRPr lang="sk-SK" b="1" dirty="0">
              <a:solidFill>
                <a:schemeClr val="accent1"/>
              </a:solidFill>
            </a:endParaRPr>
          </a:p>
        </p:txBody>
      </p:sp>
      <p:sp>
        <p:nvSpPr>
          <p:cNvPr id="3" name="Zástupný symbol obsahu 2"/>
          <p:cNvSpPr>
            <a:spLocks noGrp="1"/>
          </p:cNvSpPr>
          <p:nvPr>
            <p:ph sz="quarter" idx="1"/>
          </p:nvPr>
        </p:nvSpPr>
        <p:spPr/>
        <p:txBody>
          <a:bodyPr/>
          <a:lstStyle/>
          <a:p>
            <a:pPr marL="0" indent="0">
              <a:buNone/>
            </a:pPr>
            <a:endParaRPr lang="sk-SK" dirty="0" smtClean="0"/>
          </a:p>
          <a:p>
            <a:pPr lvl="0"/>
            <a:r>
              <a:rPr lang="sk-SK" dirty="0" smtClean="0">
                <a:solidFill>
                  <a:schemeClr val="accent3">
                    <a:lumMod val="75000"/>
                  </a:schemeClr>
                </a:solidFill>
              </a:rPr>
              <a:t>Prezentovať jednotlivé projekty v anglickom jazyku</a:t>
            </a:r>
          </a:p>
          <a:p>
            <a:pPr lvl="0"/>
            <a:r>
              <a:rPr lang="sk-SK" dirty="0" smtClean="0">
                <a:solidFill>
                  <a:schemeClr val="accent3">
                    <a:lumMod val="75000"/>
                  </a:schemeClr>
                </a:solidFill>
              </a:rPr>
              <a:t>Vyhodnotiť prácu žiakov</a:t>
            </a:r>
          </a:p>
          <a:p>
            <a:pPr lvl="0"/>
            <a:r>
              <a:rPr lang="sk-SK" dirty="0" smtClean="0">
                <a:solidFill>
                  <a:schemeClr val="accent3">
                    <a:lumMod val="75000"/>
                  </a:schemeClr>
                </a:solidFill>
              </a:rPr>
              <a:t>Udeliť pochvalu za vykonanú prácu</a:t>
            </a:r>
          </a:p>
          <a:p>
            <a:pPr lvl="0"/>
            <a:r>
              <a:rPr lang="sk-SK" dirty="0" smtClean="0">
                <a:solidFill>
                  <a:schemeClr val="accent3">
                    <a:lumMod val="75000"/>
                  </a:schemeClr>
                </a:solidFill>
              </a:rPr>
              <a:t>Spoločne skonzumovať hotové jedlá pripravené jednotlivými skupinkami žiakov</a:t>
            </a:r>
          </a:p>
          <a:p>
            <a:pPr lvl="0"/>
            <a:r>
              <a:rPr lang="sk-SK" dirty="0" smtClean="0">
                <a:solidFill>
                  <a:schemeClr val="accent3">
                    <a:lumMod val="75000"/>
                  </a:schemeClr>
                </a:solidFill>
              </a:rPr>
              <a:t>Zistiť spätnú väzbu pomocou otázok</a:t>
            </a:r>
          </a:p>
          <a:p>
            <a:pPr>
              <a:buNone/>
            </a:pPr>
            <a:endParaRPr lang="sk-SK"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b="1" dirty="0" smtClean="0">
                <a:solidFill>
                  <a:schemeClr val="accent1"/>
                </a:solidFill>
              </a:rPr>
              <a:t>Názov školy : Súkromná základná škola Dneperská 1 Košice 04012 </a:t>
            </a:r>
            <a:endParaRPr lang="sk-SK" b="1" dirty="0">
              <a:solidFill>
                <a:schemeClr val="accent1"/>
              </a:solidFill>
            </a:endParaRPr>
          </a:p>
        </p:txBody>
      </p:sp>
      <p:sp>
        <p:nvSpPr>
          <p:cNvPr id="3" name="Zástupný symbol obsahu 2"/>
          <p:cNvSpPr>
            <a:spLocks noGrp="1"/>
          </p:cNvSpPr>
          <p:nvPr>
            <p:ph sz="quarter" idx="1"/>
          </p:nvPr>
        </p:nvSpPr>
        <p:spPr/>
        <p:txBody>
          <a:bodyPr>
            <a:normAutofit fontScale="70000" lnSpcReduction="20000"/>
          </a:bodyPr>
          <a:lstStyle/>
          <a:p>
            <a:r>
              <a:rPr lang="sk-SK" sz="3200" b="1" dirty="0" smtClean="0">
                <a:solidFill>
                  <a:schemeClr val="accent3">
                    <a:lumMod val="75000"/>
                  </a:schemeClr>
                </a:solidFill>
              </a:rPr>
              <a:t>Adresa :</a:t>
            </a:r>
            <a:r>
              <a:rPr lang="sk-SK" sz="3200" dirty="0" smtClean="0">
                <a:solidFill>
                  <a:schemeClr val="accent3">
                    <a:lumMod val="75000"/>
                  </a:schemeClr>
                </a:solidFill>
              </a:rPr>
              <a:t> Dneperská 1 Košice </a:t>
            </a:r>
          </a:p>
          <a:p>
            <a:r>
              <a:rPr lang="sk-SK" sz="3200" b="1" dirty="0" smtClean="0">
                <a:solidFill>
                  <a:schemeClr val="accent3">
                    <a:lumMod val="75000"/>
                  </a:schemeClr>
                </a:solidFill>
              </a:rPr>
              <a:t>Meno a priezvisko </a:t>
            </a:r>
            <a:r>
              <a:rPr lang="sk-SK" sz="3200" b="1" dirty="0" err="1" smtClean="0">
                <a:solidFill>
                  <a:schemeClr val="accent3">
                    <a:lumMod val="75000"/>
                  </a:schemeClr>
                </a:solidFill>
              </a:rPr>
              <a:t>kont.osoby</a:t>
            </a:r>
            <a:r>
              <a:rPr lang="sk-SK" sz="3200" b="1" dirty="0" smtClean="0">
                <a:solidFill>
                  <a:schemeClr val="accent3">
                    <a:lumMod val="75000"/>
                  </a:schemeClr>
                </a:solidFill>
              </a:rPr>
              <a:t> : </a:t>
            </a:r>
            <a:r>
              <a:rPr lang="sk-SK" sz="3200" dirty="0" smtClean="0">
                <a:solidFill>
                  <a:schemeClr val="accent3">
                    <a:lumMod val="75000"/>
                  </a:schemeClr>
                </a:solidFill>
              </a:rPr>
              <a:t>Mgr. Monika </a:t>
            </a:r>
            <a:r>
              <a:rPr lang="sk-SK" sz="3200" dirty="0" err="1" smtClean="0">
                <a:solidFill>
                  <a:schemeClr val="accent3">
                    <a:lumMod val="75000"/>
                  </a:schemeClr>
                </a:solidFill>
              </a:rPr>
              <a:t>Pachingerová</a:t>
            </a:r>
            <a:r>
              <a:rPr lang="sk-SK" sz="3200" dirty="0" smtClean="0">
                <a:solidFill>
                  <a:schemeClr val="accent3">
                    <a:lumMod val="75000"/>
                  </a:schemeClr>
                </a:solidFill>
              </a:rPr>
              <a:t> </a:t>
            </a:r>
          </a:p>
          <a:p>
            <a:r>
              <a:rPr lang="sk-SK" sz="3200" b="1" dirty="0" smtClean="0">
                <a:solidFill>
                  <a:schemeClr val="accent3">
                    <a:lumMod val="75000"/>
                  </a:schemeClr>
                </a:solidFill>
              </a:rPr>
              <a:t>Meno a priezvisko učiteliek</a:t>
            </a:r>
            <a:r>
              <a:rPr lang="sk-SK" sz="3200" dirty="0" smtClean="0">
                <a:solidFill>
                  <a:schemeClr val="accent3">
                    <a:lumMod val="75000"/>
                  </a:schemeClr>
                </a:solidFill>
              </a:rPr>
              <a:t>, ktoré sa </a:t>
            </a:r>
            <a:r>
              <a:rPr lang="sk-SK" sz="3200" b="1" dirty="0" smtClean="0">
                <a:solidFill>
                  <a:schemeClr val="accent3">
                    <a:lumMod val="75000"/>
                  </a:schemeClr>
                </a:solidFill>
              </a:rPr>
              <a:t>podieľali</a:t>
            </a:r>
            <a:r>
              <a:rPr lang="sk-SK" sz="3200" dirty="0" smtClean="0">
                <a:solidFill>
                  <a:schemeClr val="accent3">
                    <a:lumMod val="75000"/>
                  </a:schemeClr>
                </a:solidFill>
              </a:rPr>
              <a:t> na </a:t>
            </a:r>
            <a:r>
              <a:rPr lang="sk-SK" sz="3200" b="1" dirty="0" smtClean="0">
                <a:solidFill>
                  <a:schemeClr val="accent3">
                    <a:lumMod val="75000"/>
                  </a:schemeClr>
                </a:solidFill>
              </a:rPr>
              <a:t>projekte :</a:t>
            </a:r>
            <a:r>
              <a:rPr lang="sk-SK" sz="3200" dirty="0" smtClean="0">
                <a:solidFill>
                  <a:schemeClr val="accent3">
                    <a:lumMod val="75000"/>
                  </a:schemeClr>
                </a:solidFill>
              </a:rPr>
              <a:t> </a:t>
            </a:r>
          </a:p>
          <a:p>
            <a:pPr marL="0" indent="0">
              <a:buNone/>
            </a:pPr>
            <a:r>
              <a:rPr lang="sk-SK" sz="3200" dirty="0" smtClean="0">
                <a:solidFill>
                  <a:schemeClr val="accent3">
                    <a:lumMod val="75000"/>
                  </a:schemeClr>
                </a:solidFill>
              </a:rPr>
              <a:t>   </a:t>
            </a:r>
            <a:r>
              <a:rPr lang="sk-SK" sz="3200" b="1" dirty="0" smtClean="0">
                <a:solidFill>
                  <a:schemeClr val="accent1">
                    <a:lumMod val="75000"/>
                  </a:schemeClr>
                </a:solidFill>
              </a:rPr>
              <a:t>Mgr. Dávid </a:t>
            </a:r>
            <a:r>
              <a:rPr lang="sk-SK" sz="3200" b="1" dirty="0" err="1" smtClean="0">
                <a:solidFill>
                  <a:schemeClr val="accent1">
                    <a:lumMod val="75000"/>
                  </a:schemeClr>
                </a:solidFill>
              </a:rPr>
              <a:t>Gaľa</a:t>
            </a:r>
            <a:r>
              <a:rPr lang="sk-SK" sz="3200" b="1" dirty="0" smtClean="0">
                <a:solidFill>
                  <a:schemeClr val="accent1">
                    <a:lumMod val="75000"/>
                  </a:schemeClr>
                </a:solidFill>
              </a:rPr>
              <a:t> a Mgr. Patrícia </a:t>
            </a:r>
            <a:r>
              <a:rPr lang="sk-SK" sz="3200" b="1" dirty="0" err="1" smtClean="0">
                <a:solidFill>
                  <a:schemeClr val="accent1">
                    <a:lumMod val="75000"/>
                  </a:schemeClr>
                </a:solidFill>
              </a:rPr>
              <a:t>Fodorová</a:t>
            </a:r>
            <a:endParaRPr lang="sk-SK" sz="3200" b="1" dirty="0" smtClean="0">
              <a:solidFill>
                <a:schemeClr val="accent1">
                  <a:lumMod val="75000"/>
                </a:schemeClr>
              </a:solidFill>
            </a:endParaRPr>
          </a:p>
          <a:p>
            <a:r>
              <a:rPr lang="sk-SK" sz="3200" b="1" dirty="0" err="1" smtClean="0">
                <a:solidFill>
                  <a:schemeClr val="accent3">
                    <a:lumMod val="75000"/>
                  </a:schemeClr>
                </a:solidFill>
              </a:rPr>
              <a:t>Tel.číslo</a:t>
            </a:r>
            <a:r>
              <a:rPr lang="sk-SK" sz="3200" b="1" dirty="0" smtClean="0">
                <a:solidFill>
                  <a:schemeClr val="accent3">
                    <a:lumMod val="75000"/>
                  </a:schemeClr>
                </a:solidFill>
              </a:rPr>
              <a:t> : </a:t>
            </a:r>
            <a:r>
              <a:rPr lang="sk-SK" sz="3200" dirty="0" smtClean="0">
                <a:solidFill>
                  <a:schemeClr val="accent3">
                    <a:lumMod val="75000"/>
                  </a:schemeClr>
                </a:solidFill>
              </a:rPr>
              <a:t>0915896484 – mobil </a:t>
            </a:r>
          </a:p>
          <a:p>
            <a:r>
              <a:rPr lang="sk-SK" sz="3200" dirty="0" smtClean="0">
                <a:solidFill>
                  <a:schemeClr val="accent3">
                    <a:lumMod val="75000"/>
                  </a:schemeClr>
                </a:solidFill>
              </a:rPr>
              <a:t>                 055/</a:t>
            </a:r>
            <a:r>
              <a:rPr lang="sk-SK" sz="3200" b="1" dirty="0" smtClean="0">
                <a:solidFill>
                  <a:schemeClr val="accent3">
                    <a:lumMod val="75000"/>
                  </a:schemeClr>
                </a:solidFill>
              </a:rPr>
              <a:t> 674 48 38 </a:t>
            </a:r>
          </a:p>
          <a:p>
            <a:r>
              <a:rPr lang="sk-SK" sz="3200" b="1" dirty="0" smtClean="0">
                <a:solidFill>
                  <a:schemeClr val="accent3">
                    <a:lumMod val="75000"/>
                  </a:schemeClr>
                </a:solidFill>
              </a:rPr>
              <a:t>Email : </a:t>
            </a:r>
            <a:r>
              <a:rPr lang="sk-SK" sz="3200" b="1" dirty="0" err="1" smtClean="0">
                <a:solidFill>
                  <a:schemeClr val="accent3">
                    <a:lumMod val="75000"/>
                  </a:schemeClr>
                </a:solidFill>
                <a:hlinkClick r:id="rId2"/>
              </a:rPr>
              <a:t>Monika.Pachingerova@gmail.com</a:t>
            </a:r>
            <a:r>
              <a:rPr lang="sk-SK" sz="3200" b="1" dirty="0" smtClean="0">
                <a:solidFill>
                  <a:schemeClr val="accent3">
                    <a:lumMod val="75000"/>
                  </a:schemeClr>
                </a:solidFill>
              </a:rPr>
              <a:t> </a:t>
            </a:r>
          </a:p>
          <a:p>
            <a:r>
              <a:rPr lang="sk-SK" sz="3200" b="1" dirty="0" smtClean="0">
                <a:solidFill>
                  <a:schemeClr val="accent3">
                    <a:lumMod val="75000"/>
                  </a:schemeClr>
                </a:solidFill>
              </a:rPr>
              <a:t>Škola : </a:t>
            </a:r>
            <a:r>
              <a:rPr lang="sk-SK" sz="3200" b="1" dirty="0" err="1" smtClean="0">
                <a:solidFill>
                  <a:schemeClr val="accent3">
                    <a:lumMod val="75000"/>
                  </a:schemeClr>
                </a:solidFill>
                <a:hlinkClick r:id="rId3"/>
              </a:rPr>
              <a:t>szsdneperska@gmail.com</a:t>
            </a:r>
            <a:endParaRPr lang="sk-SK" sz="3200" b="1" dirty="0" smtClean="0">
              <a:solidFill>
                <a:schemeClr val="accent3">
                  <a:lumMod val="75000"/>
                </a:schemeClr>
              </a:solidFill>
            </a:endParaRPr>
          </a:p>
          <a:p>
            <a:r>
              <a:rPr lang="sk-SK" sz="3200" b="1" dirty="0" smtClean="0">
                <a:solidFill>
                  <a:schemeClr val="accent3">
                    <a:lumMod val="75000"/>
                  </a:schemeClr>
                </a:solidFill>
              </a:rPr>
              <a:t>Ročník :  ôsmy</a:t>
            </a:r>
          </a:p>
          <a:p>
            <a:r>
              <a:rPr lang="sk-SK" sz="3200" b="1" dirty="0" smtClean="0">
                <a:solidFill>
                  <a:schemeClr val="accent3">
                    <a:lumMod val="75000"/>
                  </a:schemeClr>
                </a:solidFill>
              </a:rPr>
              <a:t>Počet žiakov zapojených do prípravy jedál  : 23</a:t>
            </a:r>
          </a:p>
          <a:p>
            <a:r>
              <a:rPr lang="sk-SK" sz="3200" b="1" dirty="0" smtClean="0">
                <a:solidFill>
                  <a:schemeClr val="accent3">
                    <a:lumMod val="75000"/>
                  </a:schemeClr>
                </a:solidFill>
              </a:rPr>
              <a:t>Počet žiakov, ktorí pracovali na projekte : 23</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endParaRPr lang="sk-SK" b="1" dirty="0">
              <a:solidFill>
                <a:schemeClr val="accent1">
                  <a:lumMod val="75000"/>
                </a:schemeClr>
              </a:solidFill>
            </a:endParaRPr>
          </a:p>
        </p:txBody>
      </p:sp>
      <p:sp>
        <p:nvSpPr>
          <p:cNvPr id="3" name="Zástupný symbol obsahu 2"/>
          <p:cNvSpPr>
            <a:spLocks noGrp="1"/>
          </p:cNvSpPr>
          <p:nvPr>
            <p:ph sz="quarter" idx="1"/>
          </p:nvPr>
        </p:nvSpPr>
        <p:spPr/>
        <p:txBody>
          <a:bodyPr/>
          <a:lstStyle/>
          <a:p>
            <a:pPr marL="0" indent="0" algn="ctr">
              <a:buNone/>
            </a:pPr>
            <a:r>
              <a:rPr lang="sk-SK" sz="3200" dirty="0" smtClean="0"/>
              <a:t> </a:t>
            </a:r>
            <a:endParaRPr lang="sk-SK" dirty="0" smtClean="0"/>
          </a:p>
          <a:p>
            <a:pPr algn="ctr"/>
            <a:r>
              <a:rPr lang="sk-SK" dirty="0" smtClean="0">
                <a:solidFill>
                  <a:schemeClr val="accent3">
                    <a:lumMod val="75000"/>
                  </a:schemeClr>
                </a:solidFill>
              </a:rPr>
              <a:t>ĎAKUJEME ZA POZORNOSŤ ! </a:t>
            </a:r>
          </a:p>
          <a:p>
            <a:pPr algn="ctr">
              <a:buNone/>
            </a:pPr>
            <a:r>
              <a:rPr lang="sk-SK" dirty="0" smtClean="0">
                <a:solidFill>
                  <a:schemeClr val="accent3">
                    <a:lumMod val="75000"/>
                  </a:schemeClr>
                </a:solidFill>
              </a:rPr>
              <a:t>Lúči sa s Vami : </a:t>
            </a:r>
            <a:r>
              <a:rPr lang="sk-SK" b="1" dirty="0" smtClean="0">
                <a:solidFill>
                  <a:schemeClr val="accent1"/>
                </a:solidFill>
              </a:rPr>
              <a:t>VIII.C</a:t>
            </a:r>
            <a:r>
              <a:rPr lang="sk-SK" dirty="0" smtClean="0"/>
              <a:t> </a:t>
            </a:r>
            <a:r>
              <a:rPr lang="sk-SK" dirty="0" smtClean="0">
                <a:solidFill>
                  <a:schemeClr val="accent3">
                    <a:lumMod val="75000"/>
                  </a:schemeClr>
                </a:solidFill>
              </a:rPr>
              <a:t>a </a:t>
            </a:r>
          </a:p>
          <a:p>
            <a:pPr algn="ctr">
              <a:buNone/>
            </a:pPr>
            <a:r>
              <a:rPr lang="sk-SK" dirty="0">
                <a:solidFill>
                  <a:schemeClr val="accent3">
                    <a:lumMod val="75000"/>
                  </a:schemeClr>
                </a:solidFill>
              </a:rPr>
              <a:t>u</a:t>
            </a:r>
            <a:r>
              <a:rPr lang="sk-SK" dirty="0" smtClean="0">
                <a:solidFill>
                  <a:schemeClr val="accent3">
                    <a:lumMod val="75000"/>
                  </a:schemeClr>
                </a:solidFill>
              </a:rPr>
              <a:t>čitelia anglického jazyka </a:t>
            </a:r>
            <a:r>
              <a:rPr lang="sk-SK" dirty="0" smtClean="0">
                <a:solidFill>
                  <a:schemeClr val="accent1"/>
                </a:solidFill>
              </a:rPr>
              <a:t>Mgr. </a:t>
            </a:r>
            <a:r>
              <a:rPr lang="sk-SK" b="1" dirty="0" smtClean="0">
                <a:solidFill>
                  <a:schemeClr val="accent1"/>
                </a:solidFill>
              </a:rPr>
              <a:t>Dávid </a:t>
            </a:r>
            <a:r>
              <a:rPr lang="sk-SK" b="1" dirty="0" err="1" smtClean="0">
                <a:solidFill>
                  <a:schemeClr val="accent1"/>
                </a:solidFill>
              </a:rPr>
              <a:t>Gaľa</a:t>
            </a:r>
            <a:r>
              <a:rPr lang="sk-SK" b="1" dirty="0" smtClean="0">
                <a:solidFill>
                  <a:schemeClr val="accent1"/>
                </a:solidFill>
              </a:rPr>
              <a:t> </a:t>
            </a:r>
            <a:r>
              <a:rPr lang="sk-SK" dirty="0" smtClean="0">
                <a:solidFill>
                  <a:schemeClr val="accent3">
                    <a:lumMod val="75000"/>
                  </a:schemeClr>
                </a:solidFill>
              </a:rPr>
              <a:t>a</a:t>
            </a:r>
            <a:r>
              <a:rPr lang="sk-SK" dirty="0" smtClean="0"/>
              <a:t> </a:t>
            </a:r>
          </a:p>
          <a:p>
            <a:pPr algn="ctr">
              <a:buNone/>
            </a:pPr>
            <a:r>
              <a:rPr lang="sk-SK" dirty="0" smtClean="0">
                <a:solidFill>
                  <a:schemeClr val="accent1"/>
                </a:solidFill>
              </a:rPr>
              <a:t>Mgr.</a:t>
            </a:r>
            <a:r>
              <a:rPr lang="sk-SK" dirty="0" smtClean="0"/>
              <a:t> </a:t>
            </a:r>
            <a:r>
              <a:rPr lang="sk-SK" b="1" dirty="0" smtClean="0">
                <a:solidFill>
                  <a:schemeClr val="accent1"/>
                </a:solidFill>
              </a:rPr>
              <a:t>Patrícia </a:t>
            </a:r>
            <a:r>
              <a:rPr lang="sk-SK" b="1" dirty="0" err="1" smtClean="0">
                <a:solidFill>
                  <a:schemeClr val="accent1"/>
                </a:solidFill>
              </a:rPr>
              <a:t>Fodorová</a:t>
            </a:r>
            <a:endParaRPr lang="sk-SK" b="1" dirty="0">
              <a:solidFill>
                <a:schemeClr val="accent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káda">
  <a:themeElements>
    <a:clrScheme name="Arkád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Arkád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rkád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448</TotalTime>
  <Words>598</Words>
  <Application>Microsoft Office PowerPoint</Application>
  <PresentationFormat>Prezentácia na obrazovke (4:3)</PresentationFormat>
  <Paragraphs>194</Paragraphs>
  <Slides>19</Slides>
  <Notes>0</Notes>
  <HiddenSlides>0</HiddenSlides>
  <MMClips>0</MMClips>
  <ScaleCrop>false</ScaleCrop>
  <HeadingPairs>
    <vt:vector size="4" baseType="variant">
      <vt:variant>
        <vt:lpstr>Motív</vt:lpstr>
      </vt:variant>
      <vt:variant>
        <vt:i4>1</vt:i4>
      </vt:variant>
      <vt:variant>
        <vt:lpstr>Nadpisy snímok</vt:lpstr>
      </vt:variant>
      <vt:variant>
        <vt:i4>19</vt:i4>
      </vt:variant>
    </vt:vector>
  </HeadingPairs>
  <TitlesOfParts>
    <vt:vector size="20" baseType="lpstr">
      <vt:lpstr>Arkáda</vt:lpstr>
      <vt:lpstr>       Mäso, ryby , vajcia a strukoviny       </vt:lpstr>
      <vt:lpstr>  Tematicko – výchovná oblasť  :  Technológia prípravy pokrmov, Oblasť               gastronómie </vt:lpstr>
      <vt:lpstr>        Mäso, ryby, vajcia a strukoviny: </vt:lpstr>
      <vt:lpstr>     Hlavná časť :  </vt:lpstr>
      <vt:lpstr>   Recept:  Kuracie prsia plnené šunkou, syrom , brokolicou a šampiňónmi. Recipe:      Stuffed Chicken breasts with ham, cheese, broccoli and mushrooms.  </vt:lpstr>
      <vt:lpstr>  Kuracie prsia plnené šunkou, syrom , brokolicou a šampiňónmi</vt:lpstr>
      <vt:lpstr>        Recept: Rybie filé na masle      Recipe:  Butter fish in butter sauce   </vt:lpstr>
      <vt:lpstr>Rybie filé na masle</vt:lpstr>
      <vt:lpstr>   Recept:  Vajíčková nátierka     Recipe: Egg Spread </vt:lpstr>
      <vt:lpstr>Vajíčková nátierka</vt:lpstr>
      <vt:lpstr>   Recept:   Cícerová nátierka      Recipe:    Chick peas spread </vt:lpstr>
      <vt:lpstr>Cícerová nátierka </vt:lpstr>
      <vt:lpstr>jgfkdkf</vt:lpstr>
      <vt:lpstr>Snímka 14</vt:lpstr>
      <vt:lpstr>Snímka 15</vt:lpstr>
      <vt:lpstr>Snímka 16</vt:lpstr>
      <vt:lpstr>Záver : </vt:lpstr>
      <vt:lpstr>Názov školy : Súkromná základná škola Dneperská 1 Košice 04012 </vt:lpstr>
      <vt:lpstr>Snímka 19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Téma : CHlieB,PEČIVO, OBILNINY,RYŽA,CESTOVINY</dc:title>
  <dc:creator>okay</dc:creator>
  <cp:lastModifiedBy>SPPK</cp:lastModifiedBy>
  <cp:revision>47</cp:revision>
  <dcterms:created xsi:type="dcterms:W3CDTF">2013-10-18T19:35:17Z</dcterms:created>
  <dcterms:modified xsi:type="dcterms:W3CDTF">2014-10-22T07:51:22Z</dcterms:modified>
</cp:coreProperties>
</file>